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367" r:id="rId2"/>
    <p:sldId id="490" r:id="rId3"/>
    <p:sldId id="373" r:id="rId4"/>
    <p:sldId id="374" r:id="rId5"/>
    <p:sldId id="425" r:id="rId6"/>
    <p:sldId id="378" r:id="rId7"/>
    <p:sldId id="435" r:id="rId8"/>
    <p:sldId id="379" r:id="rId9"/>
    <p:sldId id="371" r:id="rId10"/>
    <p:sldId id="448" r:id="rId11"/>
    <p:sldId id="480" r:id="rId12"/>
    <p:sldId id="456" r:id="rId13"/>
    <p:sldId id="370" r:id="rId14"/>
    <p:sldId id="486" r:id="rId15"/>
    <p:sldId id="381" r:id="rId16"/>
    <p:sldId id="450" r:id="rId17"/>
    <p:sldId id="460" r:id="rId18"/>
    <p:sldId id="462" r:id="rId19"/>
    <p:sldId id="429" r:id="rId20"/>
    <p:sldId id="397" r:id="rId21"/>
    <p:sldId id="394" r:id="rId22"/>
    <p:sldId id="401" r:id="rId23"/>
    <p:sldId id="407" r:id="rId24"/>
    <p:sldId id="495" r:id="rId25"/>
    <p:sldId id="411" r:id="rId26"/>
    <p:sldId id="412" r:id="rId27"/>
    <p:sldId id="413" r:id="rId28"/>
    <p:sldId id="497" r:id="rId29"/>
    <p:sldId id="493" r:id="rId30"/>
  </p:sldIdLst>
  <p:sldSz cx="9144000" cy="5143500" type="screen16x9"/>
  <p:notesSz cx="9753600" cy="7315200"/>
  <p:embeddedFontLs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</p:embeddedFontLst>
  <p:defaultTextStyle/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2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66"/>
    <a:srgbClr val="FFFFFF"/>
    <a:srgbClr val="EDB145"/>
    <a:srgbClr val="8A6B51"/>
    <a:srgbClr val="3518B0"/>
    <a:srgbClr val="FF33CC"/>
    <a:srgbClr val="7D3B05"/>
    <a:srgbClr val="007434"/>
    <a:srgbClr val="176F52"/>
    <a:srgbClr val="1E9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3361" autoAdjust="0"/>
  </p:normalViewPr>
  <p:slideViewPr>
    <p:cSldViewPr snapToGrid="0">
      <p:cViewPr varScale="1">
        <p:scale>
          <a:sx n="108" d="100"/>
          <a:sy n="108" d="100"/>
        </p:scale>
        <p:origin x="702" y="96"/>
      </p:cViewPr>
      <p:guideLst>
        <p:guide orient="horz" pos="2304"/>
        <p:guide pos="3072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828BC-0767-4CE6-9123-888B7DE217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BE036-DF6A-4274-9034-C4909FD3530A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Актов приемки  оздоровительного (спортивно-оздоровительного) лагеря с </a:t>
          </a:r>
          <a:r>
            <a: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круглосуточным пребыванием детей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исключением палаточного лагеря, по формам, установленным Республиканским центром по оздоровлению и санаторно-курортному лечению </a:t>
          </a:r>
          <a:endParaRPr lang="ru-RU" sz="1400" dirty="0"/>
        </a:p>
      </dgm:t>
    </dgm:pt>
    <dgm:pt modelId="{934203F8-CC6D-4D22-BA04-1285A9542683}" type="parTrans" cxnId="{D93AD071-4EB2-4248-B374-7A82F1024D4C}">
      <dgm:prSet/>
      <dgm:spPr/>
      <dgm:t>
        <a:bodyPr/>
        <a:lstStyle/>
        <a:p>
          <a:endParaRPr lang="ru-RU"/>
        </a:p>
      </dgm:t>
    </dgm:pt>
    <dgm:pt modelId="{38ADDE87-946D-405F-B68D-B9714D3AEB4E}" type="sibTrans" cxnId="{D93AD071-4EB2-4248-B374-7A82F1024D4C}">
      <dgm:prSet/>
      <dgm:spPr/>
      <dgm:t>
        <a:bodyPr/>
        <a:lstStyle/>
        <a:p>
          <a:endParaRPr lang="ru-RU"/>
        </a:p>
      </dgm:t>
    </dgm:pt>
    <dgm:pt modelId="{AA5D4CA6-B7A7-4D25-AB05-AAE194203E7A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Актов приемки  оздоровительного (спортивно-оздоровительного) лагеря с </a:t>
          </a:r>
          <a:r>
            <a: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дневным пребыванием детей</a:t>
          </a:r>
          <a:r>
            <a:rPr lang="ru-RU" sz="14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формам, установленным Республиканским центром по оздоровлению и санаторно-курортному лечению </a:t>
          </a:r>
          <a:endParaRPr lang="ru-RU" sz="1400" dirty="0"/>
        </a:p>
      </dgm:t>
    </dgm:pt>
    <dgm:pt modelId="{250530DD-326B-4C11-A54A-917DE5D72695}" type="parTrans" cxnId="{9A86D84E-3DE3-4660-8EBF-C600DAF7D380}">
      <dgm:prSet/>
      <dgm:spPr/>
      <dgm:t>
        <a:bodyPr/>
        <a:lstStyle/>
        <a:p>
          <a:endParaRPr lang="ru-RU"/>
        </a:p>
      </dgm:t>
    </dgm:pt>
    <dgm:pt modelId="{F88DD0B2-40C6-4838-BEBA-F5D5538CA6D9}" type="sibTrans" cxnId="{9A86D84E-3DE3-4660-8EBF-C600DAF7D380}">
      <dgm:prSet/>
      <dgm:spPr/>
      <dgm:t>
        <a:bodyPr/>
        <a:lstStyle/>
        <a:p>
          <a:endParaRPr lang="ru-RU"/>
        </a:p>
      </dgm:t>
    </dgm:pt>
    <dgm:pt modelId="{407E4DF5-9123-419C-9194-F6359B4EFF7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Санитарных паспортов </a:t>
          </a:r>
          <a:r>
            <a: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профильного оздоровительного лагеря труда и отдыха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непередвижного профильного оздоровительного палаточного лагеря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формам, установленным Министерством здравоохранения</a:t>
          </a:r>
          <a:endParaRPr lang="ru-RU" sz="1400" dirty="0">
            <a:solidFill>
              <a:schemeClr val="tx1"/>
            </a:solidFill>
          </a:endParaRPr>
        </a:p>
      </dgm:t>
    </dgm:pt>
    <dgm:pt modelId="{ECD11C72-2DD0-4D59-8C6F-840D341BA7C3}" type="parTrans" cxnId="{A5BFF1CC-9D96-4302-AD0E-FCD834360AD3}">
      <dgm:prSet/>
      <dgm:spPr/>
      <dgm:t>
        <a:bodyPr/>
        <a:lstStyle/>
        <a:p>
          <a:endParaRPr lang="ru-RU"/>
        </a:p>
      </dgm:t>
    </dgm:pt>
    <dgm:pt modelId="{067B33EC-7557-4657-B05F-4E7EF6F85580}" type="sibTrans" cxnId="{A5BFF1CC-9D96-4302-AD0E-FCD834360AD3}">
      <dgm:prSet/>
      <dgm:spPr/>
      <dgm:t>
        <a:bodyPr/>
        <a:lstStyle/>
        <a:p>
          <a:endParaRPr lang="ru-RU"/>
        </a:p>
      </dgm:t>
    </dgm:pt>
    <dgm:pt modelId="{50F6C03D-469C-4676-BADA-7B5CEE22A2F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готовность документы должны оформляться не позднее чем </a:t>
          </a:r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3 дня до даты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открытия на весь период оздоровительного сезона</a:t>
          </a:r>
          <a:endParaRPr lang="ru-RU" sz="1400" dirty="0">
            <a:solidFill>
              <a:schemeClr val="tx1"/>
            </a:solidFill>
          </a:endParaRPr>
        </a:p>
      </dgm:t>
    </dgm:pt>
    <dgm:pt modelId="{A8D729FD-0D25-4030-8176-9F3D9E8C159A}" type="parTrans" cxnId="{7361D118-EFF2-492C-831B-1ADC1C6FAF78}">
      <dgm:prSet/>
      <dgm:spPr/>
      <dgm:t>
        <a:bodyPr/>
        <a:lstStyle/>
        <a:p>
          <a:endParaRPr lang="ru-RU"/>
        </a:p>
      </dgm:t>
    </dgm:pt>
    <dgm:pt modelId="{1BA2C171-2620-46E7-A032-13309D6A3AF3}" type="sibTrans" cxnId="{7361D118-EFF2-492C-831B-1ADC1C6FAF78}">
      <dgm:prSet/>
      <dgm:spPr/>
      <dgm:t>
        <a:bodyPr/>
        <a:lstStyle/>
        <a:p>
          <a:endParaRPr lang="ru-RU"/>
        </a:p>
      </dgm:t>
    </dgm:pt>
    <dgm:pt modelId="{62D1EDBB-7D59-4ECB-8254-C713219CF741}" type="pres">
      <dgm:prSet presAssocID="{A87828BC-0767-4CE6-9123-888B7DE217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4ABCB-D202-4683-B42C-8714DFB892F6}" type="pres">
      <dgm:prSet presAssocID="{90DBE036-DF6A-4274-9034-C4909FD3530A}" presName="composite" presStyleCnt="0"/>
      <dgm:spPr/>
    </dgm:pt>
    <dgm:pt modelId="{90903FF5-9521-4C2A-91F8-D09B63E51536}" type="pres">
      <dgm:prSet presAssocID="{90DBE036-DF6A-4274-9034-C4909FD3530A}" presName="imgShp" presStyleLbl="fgImgPlace1" presStyleIdx="0" presStyleCnt="4" custLinFactX="-41648" custLinFactNeighborX="-100000" custLinFactNeighborY="15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D51BBF3-784D-4AA7-A8BF-454865EBCB53}" type="pres">
      <dgm:prSet presAssocID="{90DBE036-DF6A-4274-9034-C4909FD3530A}" presName="txShp" presStyleLbl="node1" presStyleIdx="0" presStyleCnt="4" custScaleX="141075" custLinFactNeighborX="11950" custLinFactNeighborY="-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55F7A-BEDF-4E43-840B-D0C555DC5D79}" type="pres">
      <dgm:prSet presAssocID="{38ADDE87-946D-405F-B68D-B9714D3AEB4E}" presName="spacing" presStyleCnt="0"/>
      <dgm:spPr/>
    </dgm:pt>
    <dgm:pt modelId="{31343DA7-70BE-4B8F-B968-E75E6EB239CE}" type="pres">
      <dgm:prSet presAssocID="{AA5D4CA6-B7A7-4D25-AB05-AAE194203E7A}" presName="composite" presStyleCnt="0"/>
      <dgm:spPr/>
    </dgm:pt>
    <dgm:pt modelId="{2C58EBF1-7963-4A26-8A8C-04E2121CDA88}" type="pres">
      <dgm:prSet presAssocID="{AA5D4CA6-B7A7-4D25-AB05-AAE194203E7A}" presName="imgShp" presStyleLbl="fgImgPlace1" presStyleIdx="1" presStyleCnt="4" custLinFactX="-42326" custLinFactNeighborX="-100000" custLinFactNeighborY="-11771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A498CA-5AF8-4B61-8E01-BE1ED785C0CF}" type="pres">
      <dgm:prSet presAssocID="{AA5D4CA6-B7A7-4D25-AB05-AAE194203E7A}" presName="txShp" presStyleLbl="node1" presStyleIdx="1" presStyleCnt="4" custScaleX="140632" custLinFactNeighborX="4872" custLinFactNeighborY="-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60E35-B17D-4AC1-A3E3-B651E4EF2F0E}" type="pres">
      <dgm:prSet presAssocID="{F88DD0B2-40C6-4838-BEBA-F5D5538CA6D9}" presName="spacing" presStyleCnt="0"/>
      <dgm:spPr/>
    </dgm:pt>
    <dgm:pt modelId="{291B48F1-E8A2-4802-8B38-468F6B73E27A}" type="pres">
      <dgm:prSet presAssocID="{407E4DF5-9123-419C-9194-F6359B4EFF7F}" presName="composite" presStyleCnt="0"/>
      <dgm:spPr/>
    </dgm:pt>
    <dgm:pt modelId="{A0CE46F7-5721-40B5-B75A-5E5CB66E0D57}" type="pres">
      <dgm:prSet presAssocID="{407E4DF5-9123-419C-9194-F6359B4EFF7F}" presName="imgShp" presStyleLbl="fgImgPlace1" presStyleIdx="2" presStyleCnt="4" custScaleX="98345" custScaleY="103476" custLinFactX="-41498" custLinFactNeighborX="-100000" custLinFactNeighborY="-147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1EA8AF2D-C755-47DF-AEB1-E825A36A0690}" type="pres">
      <dgm:prSet presAssocID="{407E4DF5-9123-419C-9194-F6359B4EFF7F}" presName="txShp" presStyleLbl="node1" presStyleIdx="2" presStyleCnt="4" custScaleX="140526" custLinFactNeighborX="4925" custLinFactNeighborY="-1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FED24-7F8A-451E-A0F0-E3559E1D7090}" type="pres">
      <dgm:prSet presAssocID="{067B33EC-7557-4657-B05F-4E7EF6F85580}" presName="spacing" presStyleCnt="0"/>
      <dgm:spPr/>
    </dgm:pt>
    <dgm:pt modelId="{1CD75D4F-982F-4227-B1DF-971129B41D7A}" type="pres">
      <dgm:prSet presAssocID="{50F6C03D-469C-4676-BADA-7B5CEE22A2FB}" presName="composite" presStyleCnt="0"/>
      <dgm:spPr/>
    </dgm:pt>
    <dgm:pt modelId="{EAC87298-F7C9-42F3-A96B-1FB272D4E3F4}" type="pres">
      <dgm:prSet presAssocID="{50F6C03D-469C-4676-BADA-7B5CEE22A2FB}" presName="imgShp" presStyleLbl="fgImgPlace1" presStyleIdx="3" presStyleCnt="4" custLinFactX="-42326" custLinFactNeighborX="-100000" custLinFactNeighborY="-28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F88EC5B-78C5-4165-A2F3-825B4B4FFEB3}" type="pres">
      <dgm:prSet presAssocID="{50F6C03D-469C-4676-BADA-7B5CEE22A2FB}" presName="txShp" presStyleLbl="node1" presStyleIdx="3" presStyleCnt="4" custScaleX="140527" custLinFactNeighborX="22279" custLinFactNeighborY="-24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F73D7-4340-42AB-BC3C-94785748A568}" type="presOf" srcId="{AA5D4CA6-B7A7-4D25-AB05-AAE194203E7A}" destId="{71A498CA-5AF8-4B61-8E01-BE1ED785C0CF}" srcOrd="0" destOrd="0" presId="urn:microsoft.com/office/officeart/2005/8/layout/vList3"/>
    <dgm:cxn modelId="{FE8CB0CF-982B-4D9C-914B-A8B32D89B625}" type="presOf" srcId="{407E4DF5-9123-419C-9194-F6359B4EFF7F}" destId="{1EA8AF2D-C755-47DF-AEB1-E825A36A0690}" srcOrd="0" destOrd="0" presId="urn:microsoft.com/office/officeart/2005/8/layout/vList3"/>
    <dgm:cxn modelId="{7361D118-EFF2-492C-831B-1ADC1C6FAF78}" srcId="{A87828BC-0767-4CE6-9123-888B7DE21794}" destId="{50F6C03D-469C-4676-BADA-7B5CEE22A2FB}" srcOrd="3" destOrd="0" parTransId="{A8D729FD-0D25-4030-8176-9F3D9E8C159A}" sibTransId="{1BA2C171-2620-46E7-A032-13309D6A3AF3}"/>
    <dgm:cxn modelId="{0CA1E032-412F-4BAC-9314-42DA19881E86}" type="presOf" srcId="{50F6C03D-469C-4676-BADA-7B5CEE22A2FB}" destId="{FF88EC5B-78C5-4165-A2F3-825B4B4FFEB3}" srcOrd="0" destOrd="0" presId="urn:microsoft.com/office/officeart/2005/8/layout/vList3"/>
    <dgm:cxn modelId="{EA064197-5651-414C-92D5-E6E70CCD15B8}" type="presOf" srcId="{A87828BC-0767-4CE6-9123-888B7DE21794}" destId="{62D1EDBB-7D59-4ECB-8254-C713219CF741}" srcOrd="0" destOrd="0" presId="urn:microsoft.com/office/officeart/2005/8/layout/vList3"/>
    <dgm:cxn modelId="{9A86D84E-3DE3-4660-8EBF-C600DAF7D380}" srcId="{A87828BC-0767-4CE6-9123-888B7DE21794}" destId="{AA5D4CA6-B7A7-4D25-AB05-AAE194203E7A}" srcOrd="1" destOrd="0" parTransId="{250530DD-326B-4C11-A54A-917DE5D72695}" sibTransId="{F88DD0B2-40C6-4838-BEBA-F5D5538CA6D9}"/>
    <dgm:cxn modelId="{A5BFF1CC-9D96-4302-AD0E-FCD834360AD3}" srcId="{A87828BC-0767-4CE6-9123-888B7DE21794}" destId="{407E4DF5-9123-419C-9194-F6359B4EFF7F}" srcOrd="2" destOrd="0" parTransId="{ECD11C72-2DD0-4D59-8C6F-840D341BA7C3}" sibTransId="{067B33EC-7557-4657-B05F-4E7EF6F85580}"/>
    <dgm:cxn modelId="{F5BCE8C3-5A41-446E-91E0-AE28C179581C}" type="presOf" srcId="{90DBE036-DF6A-4274-9034-C4909FD3530A}" destId="{CD51BBF3-784D-4AA7-A8BF-454865EBCB53}" srcOrd="0" destOrd="0" presId="urn:microsoft.com/office/officeart/2005/8/layout/vList3"/>
    <dgm:cxn modelId="{D93AD071-4EB2-4248-B374-7A82F1024D4C}" srcId="{A87828BC-0767-4CE6-9123-888B7DE21794}" destId="{90DBE036-DF6A-4274-9034-C4909FD3530A}" srcOrd="0" destOrd="0" parTransId="{934203F8-CC6D-4D22-BA04-1285A9542683}" sibTransId="{38ADDE87-946D-405F-B68D-B9714D3AEB4E}"/>
    <dgm:cxn modelId="{AC05DA54-7449-4481-A165-1C7AE0C31B7C}" type="presParOf" srcId="{62D1EDBB-7D59-4ECB-8254-C713219CF741}" destId="{5234ABCB-D202-4683-B42C-8714DFB892F6}" srcOrd="0" destOrd="0" presId="urn:microsoft.com/office/officeart/2005/8/layout/vList3"/>
    <dgm:cxn modelId="{0427DF86-97C5-4FC5-BAE0-D98B9BCADD73}" type="presParOf" srcId="{5234ABCB-D202-4683-B42C-8714DFB892F6}" destId="{90903FF5-9521-4C2A-91F8-D09B63E51536}" srcOrd="0" destOrd="0" presId="urn:microsoft.com/office/officeart/2005/8/layout/vList3"/>
    <dgm:cxn modelId="{17C35C40-0F69-4FDF-B1B0-D1CD1D1A369C}" type="presParOf" srcId="{5234ABCB-D202-4683-B42C-8714DFB892F6}" destId="{CD51BBF3-784D-4AA7-A8BF-454865EBCB53}" srcOrd="1" destOrd="0" presId="urn:microsoft.com/office/officeart/2005/8/layout/vList3"/>
    <dgm:cxn modelId="{CA905787-4C84-4CEA-B333-ECA875FDC526}" type="presParOf" srcId="{62D1EDBB-7D59-4ECB-8254-C713219CF741}" destId="{E0855F7A-BEDF-4E43-840B-D0C555DC5D79}" srcOrd="1" destOrd="0" presId="urn:microsoft.com/office/officeart/2005/8/layout/vList3"/>
    <dgm:cxn modelId="{01196F67-5608-4AF8-B4B3-EB7D14AE7D51}" type="presParOf" srcId="{62D1EDBB-7D59-4ECB-8254-C713219CF741}" destId="{31343DA7-70BE-4B8F-B968-E75E6EB239CE}" srcOrd="2" destOrd="0" presId="urn:microsoft.com/office/officeart/2005/8/layout/vList3"/>
    <dgm:cxn modelId="{8DBBD9A3-3823-48A5-813F-65A3D844FA34}" type="presParOf" srcId="{31343DA7-70BE-4B8F-B968-E75E6EB239CE}" destId="{2C58EBF1-7963-4A26-8A8C-04E2121CDA88}" srcOrd="0" destOrd="0" presId="urn:microsoft.com/office/officeart/2005/8/layout/vList3"/>
    <dgm:cxn modelId="{EDAFCEA1-94BA-4A10-B12D-41F461A64A1D}" type="presParOf" srcId="{31343DA7-70BE-4B8F-B968-E75E6EB239CE}" destId="{71A498CA-5AF8-4B61-8E01-BE1ED785C0CF}" srcOrd="1" destOrd="0" presId="urn:microsoft.com/office/officeart/2005/8/layout/vList3"/>
    <dgm:cxn modelId="{CFC533B8-F1E2-46B5-AED0-FAAE547E39E1}" type="presParOf" srcId="{62D1EDBB-7D59-4ECB-8254-C713219CF741}" destId="{AEC60E35-B17D-4AC1-A3E3-B651E4EF2F0E}" srcOrd="3" destOrd="0" presId="urn:microsoft.com/office/officeart/2005/8/layout/vList3"/>
    <dgm:cxn modelId="{39A161CF-07FB-4CEF-A8AA-6D41F95410D1}" type="presParOf" srcId="{62D1EDBB-7D59-4ECB-8254-C713219CF741}" destId="{291B48F1-E8A2-4802-8B38-468F6B73E27A}" srcOrd="4" destOrd="0" presId="urn:microsoft.com/office/officeart/2005/8/layout/vList3"/>
    <dgm:cxn modelId="{99056CC9-5D0B-4AE4-9A2A-AC2E362BA06A}" type="presParOf" srcId="{291B48F1-E8A2-4802-8B38-468F6B73E27A}" destId="{A0CE46F7-5721-40B5-B75A-5E5CB66E0D57}" srcOrd="0" destOrd="0" presId="urn:microsoft.com/office/officeart/2005/8/layout/vList3"/>
    <dgm:cxn modelId="{467737B7-C795-431F-9B49-F719E286691C}" type="presParOf" srcId="{291B48F1-E8A2-4802-8B38-468F6B73E27A}" destId="{1EA8AF2D-C755-47DF-AEB1-E825A36A0690}" srcOrd="1" destOrd="0" presId="urn:microsoft.com/office/officeart/2005/8/layout/vList3"/>
    <dgm:cxn modelId="{D0951369-93A7-4E3E-883F-EA452A4A2635}" type="presParOf" srcId="{62D1EDBB-7D59-4ECB-8254-C713219CF741}" destId="{05BFED24-7F8A-451E-A0F0-E3559E1D7090}" srcOrd="5" destOrd="0" presId="urn:microsoft.com/office/officeart/2005/8/layout/vList3"/>
    <dgm:cxn modelId="{4155DEE3-8953-465F-9847-B361B612B0EC}" type="presParOf" srcId="{62D1EDBB-7D59-4ECB-8254-C713219CF741}" destId="{1CD75D4F-982F-4227-B1DF-971129B41D7A}" srcOrd="6" destOrd="0" presId="urn:microsoft.com/office/officeart/2005/8/layout/vList3"/>
    <dgm:cxn modelId="{F698164D-244F-45E8-B17F-F55D8AB257FB}" type="presParOf" srcId="{1CD75D4F-982F-4227-B1DF-971129B41D7A}" destId="{EAC87298-F7C9-42F3-A96B-1FB272D4E3F4}" srcOrd="0" destOrd="0" presId="urn:microsoft.com/office/officeart/2005/8/layout/vList3"/>
    <dgm:cxn modelId="{9C19E439-FACB-45C7-AA9B-0C2E8D1CA0C9}" type="presParOf" srcId="{1CD75D4F-982F-4227-B1DF-971129B41D7A}" destId="{FF88EC5B-78C5-4165-A2F3-825B4B4FFE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B6639-3B4E-42CB-8046-DBD3B356557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DDD61-4ACA-45FA-9C55-95AB478585D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DC69F04-BEDB-43D1-A06E-2F5D1F7DA97C}" type="parTrans" cxnId="{4F03C562-F575-4B9F-B03B-B38D547B7DF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A52611E-5BE5-48D8-861F-AC4ECC775691}" type="sibTrans" cxnId="{4F03C562-F575-4B9F-B03B-B38D547B7DF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5E7E0C8-5375-440F-BABD-77A3C9075619}">
      <dgm:prSet phldrT="[Текст]" custT="1"/>
      <dgm:spPr/>
      <dgm:t>
        <a:bodyPr/>
        <a:lstStyle/>
        <a:p>
          <a:r>
            <a:rPr lang="ru-RU" sz="16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полноценного и безопасного питания  (в связи с этим руководители   должны   своевременно решить вопрос  дотаций питания детей за счет родителей, оказания  спонсорской помощи и др.) </a:t>
          </a:r>
          <a:endParaRPr lang="ru-RU" sz="16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5C84F3-9B4C-4F40-9F52-B7DDEFDA0623}" type="parTrans" cxnId="{5230D4CE-DD48-43B7-8BAD-1631BC1A12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3CAC9EA-AAA6-4E8F-A85D-CA978F4E5223}" type="sibTrans" cxnId="{5230D4CE-DD48-43B7-8BAD-1631BC1A12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51AEF62-6A70-49E4-803C-5E7066EB1E0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0B5BDD6-0A7E-4240-9D65-95B6340D4BAA}" type="parTrans" cxnId="{139C02E0-DED3-4915-BFFF-98C0E99DE2D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4C81368-B18E-4FC3-9130-5DCCBFE991D1}" type="sibTrans" cxnId="{139C02E0-DED3-4915-BFFF-98C0E99DE2D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B04095D-5890-45B4-8070-4D22B0F8F978}">
      <dgm:prSet phldrT="[Текст]" custT="1"/>
      <dgm:spPr/>
      <dgm:t>
        <a:bodyPr/>
        <a:lstStyle/>
        <a:p>
          <a:r>
            <a:rPr lang="ru-RU" sz="16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 условия для соблюдения правил личной гигиены: в санитарных узлах требуется  обеспечить наличие мыла, салфеток, бумажных полотенец, туалетной бумаги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CCD9C-0D3A-4C9C-B5F5-A6AA60024223}" type="parTrans" cxnId="{359B2A95-A69C-4FB3-9E4F-2E5676E55D1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B78D21F-BBFC-4E10-8CE2-FA3AA2BC9923}" type="sibTrans" cxnId="{359B2A95-A69C-4FB3-9E4F-2E5676E55D1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64ECE6D-048C-4ED1-823C-9CC91C39137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119E1D6-C022-46FE-A814-36BE63CE0E25}" type="parTrans" cxnId="{57689CBF-2F03-4FE8-B81D-B2953CA7C49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4F6D0B6-CDE4-4D2C-87FB-95D0424D620E}" type="sibTrans" cxnId="{57689CBF-2F03-4FE8-B81D-B2953CA7C49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9340876-2388-436C-846E-8706387182B7}">
      <dgm:prSet phldrT="[Текст]" custT="1"/>
      <dgm:spPr/>
      <dgm:t>
        <a:bodyPr/>
        <a:lstStyle/>
        <a:p>
          <a:pPr algn="just"/>
          <a:r>
            <a:rPr lang="ru-RU" sz="16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питьевого режима  за счет </a:t>
          </a:r>
          <a:r>
            <a:rPr lang="ru-RU" sz="1600" b="1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кипяченой воды, негазированной  питьевой воды промышленного производства, расфасованной в емкости, водопроводной воды, прошедшей дополнительную обработку через фильтры промышленного производства </a:t>
          </a:r>
          <a:r>
            <a:rPr lang="ru-RU" sz="16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  организацией ПЛК за качеством питьевой воды)  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7E35B5-EC2E-40E7-8ED2-9B23F10A5084}" type="parTrans" cxnId="{BFD96927-D779-46BD-9438-8597E80494A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F0309B6-8383-4CF6-8824-2D37B8CC6FD0}" type="sibTrans" cxnId="{BFD96927-D779-46BD-9438-8597E80494A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0073132-A3C3-43A3-A3C9-87B86079D6C5}">
      <dgm:prSet custT="1"/>
      <dgm:spPr/>
      <dgm:t>
        <a:bodyPr/>
        <a:lstStyle/>
        <a:p>
          <a:r>
            <a:rPr lang="ru-RU" sz="16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спортивных сооружений должно соответствовать требованиям санитарных норм и правил, устанавливающих требования к спортивным и физкультурно-оздоровительным зданиям и сооружениям.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E06A07-F5A1-42AA-8611-F443D515B69D}" type="parTrans" cxnId="{6EDBD287-65D5-4D8D-818C-72FBA13A9EF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819F6C-8152-4C62-A496-11D61B87D327}" type="sibTrans" cxnId="{6EDBD287-65D5-4D8D-818C-72FBA13A9EF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DD8498F-1371-4FCC-AF3A-6FF2B787E83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0B7C886-F55D-42FE-BC73-CC2BDA34188B}" type="sibTrans" cxnId="{FF8C483F-B49B-4E9F-83BB-6505687B7CB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72CE87F-AF76-43AD-B023-CDFAE3696D7B}" type="parTrans" cxnId="{FF8C483F-B49B-4E9F-83BB-6505687B7CB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361B09D-416E-456D-A008-5BAE1F303AFC}" type="pres">
      <dgm:prSet presAssocID="{271B6639-3B4E-42CB-8046-DBD3B35655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81765-41C4-4F56-8F61-6125AAEF9AD3}" type="pres">
      <dgm:prSet presAssocID="{29DDDD61-4ACA-45FA-9C55-95AB478585D4}" presName="composite" presStyleCnt="0"/>
      <dgm:spPr/>
    </dgm:pt>
    <dgm:pt modelId="{152C07BA-F515-482C-89B9-25DDEF214892}" type="pres">
      <dgm:prSet presAssocID="{29DDDD61-4ACA-45FA-9C55-95AB478585D4}" presName="parentText" presStyleLbl="alignNode1" presStyleIdx="0" presStyleCnt="4" custLinFactNeighborX="-4505" custLinFactNeighborY="8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73501-EB4D-4711-BF2D-72D4F93CFEF7}" type="pres">
      <dgm:prSet presAssocID="{29DDDD61-4ACA-45FA-9C55-95AB478585D4}" presName="descendantText" presStyleLbl="alignAcc1" presStyleIdx="0" presStyleCnt="4" custScaleY="100116" custLinFactNeighborX="-55" custLinFactNeighborY="13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7CD54-7DA9-4ECA-8935-0EE37FB94106}" type="pres">
      <dgm:prSet presAssocID="{5A52611E-5BE5-48D8-861F-AC4ECC775691}" presName="sp" presStyleCnt="0"/>
      <dgm:spPr/>
    </dgm:pt>
    <dgm:pt modelId="{96FB8D88-70DF-43CC-A638-19856703506B}" type="pres">
      <dgm:prSet presAssocID="{B51AEF62-6A70-49E4-803C-5E7066EB1E05}" presName="composite" presStyleCnt="0"/>
      <dgm:spPr/>
    </dgm:pt>
    <dgm:pt modelId="{BD741A51-C749-49FC-B3BC-695667A9BA90}" type="pres">
      <dgm:prSet presAssocID="{B51AEF62-6A70-49E4-803C-5E7066EB1E0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65455-A9AC-476E-AB08-47F00176DF0C}" type="pres">
      <dgm:prSet presAssocID="{B51AEF62-6A70-49E4-803C-5E7066EB1E05}" presName="descendantText" presStyleLbl="alignAcc1" presStyleIdx="1" presStyleCnt="4" custScaleY="10063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980BE-69B5-4F95-8F85-2AFE59683629}" type="pres">
      <dgm:prSet presAssocID="{14C81368-B18E-4FC3-9130-5DCCBFE991D1}" presName="sp" presStyleCnt="0"/>
      <dgm:spPr/>
    </dgm:pt>
    <dgm:pt modelId="{790DEAF0-DC48-4003-A99E-5F03C1DD5F1E}" type="pres">
      <dgm:prSet presAssocID="{664ECE6D-048C-4ED1-823C-9CC91C391379}" presName="composite" presStyleCnt="0"/>
      <dgm:spPr/>
    </dgm:pt>
    <dgm:pt modelId="{D88AA3CE-E5CB-4079-8ADB-0F07F7CC33AD}" type="pres">
      <dgm:prSet presAssocID="{664ECE6D-048C-4ED1-823C-9CC91C391379}" presName="parentText" presStyleLbl="alignNode1" presStyleIdx="2" presStyleCnt="4" custLinFactNeighborX="147" custLinFactNeighborY="-91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E31C0-592C-4546-B46D-6A263F0275D6}" type="pres">
      <dgm:prSet presAssocID="{664ECE6D-048C-4ED1-823C-9CC91C391379}" presName="descendantText" presStyleLbl="alignAcc1" presStyleIdx="2" presStyleCnt="4" custScaleX="99769" custScaleY="102403" custLinFactNeighborX="54" custLinFactNeighborY="-13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370DD-3707-41E5-8905-6B44899184C8}" type="pres">
      <dgm:prSet presAssocID="{54F6D0B6-CDE4-4D2C-87FB-95D0424D620E}" presName="sp" presStyleCnt="0"/>
      <dgm:spPr/>
    </dgm:pt>
    <dgm:pt modelId="{F883AC73-2AC0-4CF1-A2FB-EE8C479D927C}" type="pres">
      <dgm:prSet presAssocID="{2DD8498F-1371-4FCC-AF3A-6FF2B787E837}" presName="composite" presStyleCnt="0"/>
      <dgm:spPr/>
    </dgm:pt>
    <dgm:pt modelId="{05050EC5-C24D-4C6E-B69D-0F9311422D48}" type="pres">
      <dgm:prSet presAssocID="{2DD8498F-1371-4FCC-AF3A-6FF2B787E837}" presName="parentText" presStyleLbl="alignNode1" presStyleIdx="3" presStyleCnt="4" custLinFactNeighborX="147" custLinFactNeighborY="-183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0A001-723B-4BC4-94D0-26D2B7C2AEDB}" type="pres">
      <dgm:prSet presAssocID="{2DD8498F-1371-4FCC-AF3A-6FF2B787E837}" presName="descendantText" presStyleLbl="alignAcc1" presStyleIdx="3" presStyleCnt="4" custScaleX="100063" custScaleY="94594" custLinFactNeighborY="-32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9B2A95-A69C-4FB3-9E4F-2E5676E55D1D}" srcId="{B51AEF62-6A70-49E4-803C-5E7066EB1E05}" destId="{5B04095D-5890-45B4-8070-4D22B0F8F978}" srcOrd="0" destOrd="0" parTransId="{887CCD9C-0D3A-4C9C-B5F5-A6AA60024223}" sibTransId="{8B78D21F-BBFC-4E10-8CE2-FA3AA2BC9923}"/>
    <dgm:cxn modelId="{2CEAB9DB-4D25-41F2-9A33-DAF302086963}" type="presOf" srcId="{E5E7E0C8-5375-440F-BABD-77A3C9075619}" destId="{E5D73501-EB4D-4711-BF2D-72D4F93CFEF7}" srcOrd="0" destOrd="0" presId="urn:microsoft.com/office/officeart/2005/8/layout/chevron2"/>
    <dgm:cxn modelId="{139C02E0-DED3-4915-BFFF-98C0E99DE2D0}" srcId="{271B6639-3B4E-42CB-8046-DBD3B3565575}" destId="{B51AEF62-6A70-49E4-803C-5E7066EB1E05}" srcOrd="1" destOrd="0" parTransId="{E0B5BDD6-0A7E-4240-9D65-95B6340D4BAA}" sibTransId="{14C81368-B18E-4FC3-9130-5DCCBFE991D1}"/>
    <dgm:cxn modelId="{D9E31B1B-B2DF-4768-AB63-AD31A8A9F47C}" type="presOf" srcId="{50073132-A3C3-43A3-A3C9-87B86079D6C5}" destId="{02F0A001-723B-4BC4-94D0-26D2B7C2AEDB}" srcOrd="0" destOrd="0" presId="urn:microsoft.com/office/officeart/2005/8/layout/chevron2"/>
    <dgm:cxn modelId="{BB417F78-D82F-4527-81AD-06461675A8A5}" type="presOf" srcId="{29DDDD61-4ACA-45FA-9C55-95AB478585D4}" destId="{152C07BA-F515-482C-89B9-25DDEF214892}" srcOrd="0" destOrd="0" presId="urn:microsoft.com/office/officeart/2005/8/layout/chevron2"/>
    <dgm:cxn modelId="{5230D4CE-DD48-43B7-8BAD-1631BC1A12BC}" srcId="{29DDDD61-4ACA-45FA-9C55-95AB478585D4}" destId="{E5E7E0C8-5375-440F-BABD-77A3C9075619}" srcOrd="0" destOrd="0" parTransId="{605C84F3-9B4C-4F40-9F52-B7DDEFDA0623}" sibTransId="{73CAC9EA-AAA6-4E8F-A85D-CA978F4E5223}"/>
    <dgm:cxn modelId="{6EDBD287-65D5-4D8D-818C-72FBA13A9EFD}" srcId="{2DD8498F-1371-4FCC-AF3A-6FF2B787E837}" destId="{50073132-A3C3-43A3-A3C9-87B86079D6C5}" srcOrd="0" destOrd="0" parTransId="{15E06A07-F5A1-42AA-8611-F443D515B69D}" sibTransId="{A1819F6C-8152-4C62-A496-11D61B87D327}"/>
    <dgm:cxn modelId="{DA372190-79F2-4B77-B04B-08D60E536593}" type="presOf" srcId="{271B6639-3B4E-42CB-8046-DBD3B3565575}" destId="{F361B09D-416E-456D-A008-5BAE1F303AFC}" srcOrd="0" destOrd="0" presId="urn:microsoft.com/office/officeart/2005/8/layout/chevron2"/>
    <dgm:cxn modelId="{FAFD9C9F-A5B8-40F5-B354-CA3E87EE4E18}" type="presOf" srcId="{99340876-2388-436C-846E-8706387182B7}" destId="{A69E31C0-592C-4546-B46D-6A263F0275D6}" srcOrd="0" destOrd="0" presId="urn:microsoft.com/office/officeart/2005/8/layout/chevron2"/>
    <dgm:cxn modelId="{B92CB407-A454-4B18-9D89-D6C2AE64350E}" type="presOf" srcId="{5B04095D-5890-45B4-8070-4D22B0F8F978}" destId="{67765455-A9AC-476E-AB08-47F00176DF0C}" srcOrd="0" destOrd="0" presId="urn:microsoft.com/office/officeart/2005/8/layout/chevron2"/>
    <dgm:cxn modelId="{96DE15D2-E821-4F1D-9B2D-7814A1D025DA}" type="presOf" srcId="{664ECE6D-048C-4ED1-823C-9CC91C391379}" destId="{D88AA3CE-E5CB-4079-8ADB-0F07F7CC33AD}" srcOrd="0" destOrd="0" presId="urn:microsoft.com/office/officeart/2005/8/layout/chevron2"/>
    <dgm:cxn modelId="{BFD96927-D779-46BD-9438-8597E80494AD}" srcId="{664ECE6D-048C-4ED1-823C-9CC91C391379}" destId="{99340876-2388-436C-846E-8706387182B7}" srcOrd="0" destOrd="0" parTransId="{D07E35B5-EC2E-40E7-8ED2-9B23F10A5084}" sibTransId="{1F0309B6-8383-4CF6-8824-2D37B8CC6FD0}"/>
    <dgm:cxn modelId="{57689CBF-2F03-4FE8-B81D-B2953CA7C49B}" srcId="{271B6639-3B4E-42CB-8046-DBD3B3565575}" destId="{664ECE6D-048C-4ED1-823C-9CC91C391379}" srcOrd="2" destOrd="0" parTransId="{6119E1D6-C022-46FE-A814-36BE63CE0E25}" sibTransId="{54F6D0B6-CDE4-4D2C-87FB-95D0424D620E}"/>
    <dgm:cxn modelId="{4F03C562-F575-4B9F-B03B-B38D547B7DF8}" srcId="{271B6639-3B4E-42CB-8046-DBD3B3565575}" destId="{29DDDD61-4ACA-45FA-9C55-95AB478585D4}" srcOrd="0" destOrd="0" parTransId="{1DC69F04-BEDB-43D1-A06E-2F5D1F7DA97C}" sibTransId="{5A52611E-5BE5-48D8-861F-AC4ECC775691}"/>
    <dgm:cxn modelId="{FF8C483F-B49B-4E9F-83BB-6505687B7CB4}" srcId="{271B6639-3B4E-42CB-8046-DBD3B3565575}" destId="{2DD8498F-1371-4FCC-AF3A-6FF2B787E837}" srcOrd="3" destOrd="0" parTransId="{372CE87F-AF76-43AD-B023-CDFAE3696D7B}" sibTransId="{A0B7C886-F55D-42FE-BC73-CC2BDA34188B}"/>
    <dgm:cxn modelId="{B95946B4-96E5-4785-B920-1B5138760601}" type="presOf" srcId="{B51AEF62-6A70-49E4-803C-5E7066EB1E05}" destId="{BD741A51-C749-49FC-B3BC-695667A9BA90}" srcOrd="0" destOrd="0" presId="urn:microsoft.com/office/officeart/2005/8/layout/chevron2"/>
    <dgm:cxn modelId="{0A4C3B6C-2630-4591-A9A6-1B6EB47A1F22}" type="presOf" srcId="{2DD8498F-1371-4FCC-AF3A-6FF2B787E837}" destId="{05050EC5-C24D-4C6E-B69D-0F9311422D48}" srcOrd="0" destOrd="0" presId="urn:microsoft.com/office/officeart/2005/8/layout/chevron2"/>
    <dgm:cxn modelId="{EFE7AFF0-3718-4A23-B7AE-AAF3EF41764D}" type="presParOf" srcId="{F361B09D-416E-456D-A008-5BAE1F303AFC}" destId="{A5381765-41C4-4F56-8F61-6125AAEF9AD3}" srcOrd="0" destOrd="0" presId="urn:microsoft.com/office/officeart/2005/8/layout/chevron2"/>
    <dgm:cxn modelId="{F94728D7-AB56-4444-B2F5-EFBDE2546A23}" type="presParOf" srcId="{A5381765-41C4-4F56-8F61-6125AAEF9AD3}" destId="{152C07BA-F515-482C-89B9-25DDEF214892}" srcOrd="0" destOrd="0" presId="urn:microsoft.com/office/officeart/2005/8/layout/chevron2"/>
    <dgm:cxn modelId="{AB775E28-55AF-415D-9487-9355145FAED1}" type="presParOf" srcId="{A5381765-41C4-4F56-8F61-6125AAEF9AD3}" destId="{E5D73501-EB4D-4711-BF2D-72D4F93CFEF7}" srcOrd="1" destOrd="0" presId="urn:microsoft.com/office/officeart/2005/8/layout/chevron2"/>
    <dgm:cxn modelId="{24C1B980-4878-4807-AB1A-5522237A656E}" type="presParOf" srcId="{F361B09D-416E-456D-A008-5BAE1F303AFC}" destId="{22E7CD54-7DA9-4ECA-8935-0EE37FB94106}" srcOrd="1" destOrd="0" presId="urn:microsoft.com/office/officeart/2005/8/layout/chevron2"/>
    <dgm:cxn modelId="{DC250F67-BB80-48CF-BADF-B25DB851D1A0}" type="presParOf" srcId="{F361B09D-416E-456D-A008-5BAE1F303AFC}" destId="{96FB8D88-70DF-43CC-A638-19856703506B}" srcOrd="2" destOrd="0" presId="urn:microsoft.com/office/officeart/2005/8/layout/chevron2"/>
    <dgm:cxn modelId="{0F0E34B5-0B6A-4062-9B8C-2C3241296CA4}" type="presParOf" srcId="{96FB8D88-70DF-43CC-A638-19856703506B}" destId="{BD741A51-C749-49FC-B3BC-695667A9BA90}" srcOrd="0" destOrd="0" presId="urn:microsoft.com/office/officeart/2005/8/layout/chevron2"/>
    <dgm:cxn modelId="{0C636732-BE70-407B-B138-ED8BA3BC269D}" type="presParOf" srcId="{96FB8D88-70DF-43CC-A638-19856703506B}" destId="{67765455-A9AC-476E-AB08-47F00176DF0C}" srcOrd="1" destOrd="0" presId="urn:microsoft.com/office/officeart/2005/8/layout/chevron2"/>
    <dgm:cxn modelId="{0DEB1657-A2A3-47C9-B158-AA7EC956739F}" type="presParOf" srcId="{F361B09D-416E-456D-A008-5BAE1F303AFC}" destId="{7F0980BE-69B5-4F95-8F85-2AFE59683629}" srcOrd="3" destOrd="0" presId="urn:microsoft.com/office/officeart/2005/8/layout/chevron2"/>
    <dgm:cxn modelId="{114761F3-5299-4A49-9875-F17DD64A25F7}" type="presParOf" srcId="{F361B09D-416E-456D-A008-5BAE1F303AFC}" destId="{790DEAF0-DC48-4003-A99E-5F03C1DD5F1E}" srcOrd="4" destOrd="0" presId="urn:microsoft.com/office/officeart/2005/8/layout/chevron2"/>
    <dgm:cxn modelId="{8FDDB339-7F58-47D5-8F41-39F44BAFCB32}" type="presParOf" srcId="{790DEAF0-DC48-4003-A99E-5F03C1DD5F1E}" destId="{D88AA3CE-E5CB-4079-8ADB-0F07F7CC33AD}" srcOrd="0" destOrd="0" presId="urn:microsoft.com/office/officeart/2005/8/layout/chevron2"/>
    <dgm:cxn modelId="{5F6A2AA2-ECC3-4BB5-9347-B860ABDE6379}" type="presParOf" srcId="{790DEAF0-DC48-4003-A99E-5F03C1DD5F1E}" destId="{A69E31C0-592C-4546-B46D-6A263F0275D6}" srcOrd="1" destOrd="0" presId="urn:microsoft.com/office/officeart/2005/8/layout/chevron2"/>
    <dgm:cxn modelId="{59F713E9-E76F-4F85-889A-F6DBE06BE8F0}" type="presParOf" srcId="{F361B09D-416E-456D-A008-5BAE1F303AFC}" destId="{F9E370DD-3707-41E5-8905-6B44899184C8}" srcOrd="5" destOrd="0" presId="urn:microsoft.com/office/officeart/2005/8/layout/chevron2"/>
    <dgm:cxn modelId="{C46B055E-2A1D-4A31-B445-8F7846242864}" type="presParOf" srcId="{F361B09D-416E-456D-A008-5BAE1F303AFC}" destId="{F883AC73-2AC0-4CF1-A2FB-EE8C479D927C}" srcOrd="6" destOrd="0" presId="urn:microsoft.com/office/officeart/2005/8/layout/chevron2"/>
    <dgm:cxn modelId="{AE145305-CCC5-451E-968E-B8C7C13066D5}" type="presParOf" srcId="{F883AC73-2AC0-4CF1-A2FB-EE8C479D927C}" destId="{05050EC5-C24D-4C6E-B69D-0F9311422D48}" srcOrd="0" destOrd="0" presId="urn:microsoft.com/office/officeart/2005/8/layout/chevron2"/>
    <dgm:cxn modelId="{9EFF438E-5E51-4BB6-BE83-A6291A551F64}" type="presParOf" srcId="{F883AC73-2AC0-4CF1-A2FB-EE8C479D927C}" destId="{02F0A001-723B-4BC4-94D0-26D2B7C2AE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0C064-9DA6-4065-AB05-5D92A31A5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AF9E5-C2E9-4625-B7BD-D03557B3F72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altLang="ru-RU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Распорядок дня </a:t>
          </a:r>
          <a:r>
            <a: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оздоровительной организации должен предусматривать максимальное пребывание детей на открытом воздухе; проведение рекреационных, физкультурно-оздоровительных, спортивных, культурно-массовых мероприятий; организацию экскурсий, походов, игр</a:t>
          </a:r>
          <a:endParaRPr lang="ru-RU" dirty="0">
            <a:solidFill>
              <a:srgbClr val="002060"/>
            </a:solidFill>
          </a:endParaRPr>
        </a:p>
      </dgm:t>
    </dgm:pt>
    <dgm:pt modelId="{6A15756D-1CEE-486E-95F8-5BCEF0CC9917}" type="parTrans" cxnId="{CD5F54E7-0A56-4BD7-81F4-7846276B12FA}">
      <dgm:prSet/>
      <dgm:spPr/>
      <dgm:t>
        <a:bodyPr/>
        <a:lstStyle/>
        <a:p>
          <a:endParaRPr lang="ru-RU"/>
        </a:p>
      </dgm:t>
    </dgm:pt>
    <dgm:pt modelId="{ECA730E5-44E9-4A1E-9991-9E5ACA14577D}" type="sibTrans" cxnId="{CD5F54E7-0A56-4BD7-81F4-7846276B12FA}">
      <dgm:prSet/>
      <dgm:spPr/>
      <dgm:t>
        <a:bodyPr/>
        <a:lstStyle/>
        <a:p>
          <a:endParaRPr lang="ru-RU"/>
        </a:p>
      </dgm:t>
    </dgm:pt>
    <dgm:pt modelId="{E72BFEB4-80BB-4067-90FF-DDB9D172B532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питания через 4 часа;  послеобеденный (дневной) сон длительностью 1,5 часа; </a:t>
          </a:r>
          <a:endParaRPr lang="ru-RU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Достаточная продолжительность ночного сна</a:t>
          </a:r>
          <a:endParaRPr lang="ru-RU" dirty="0">
            <a:solidFill>
              <a:srgbClr val="002060"/>
            </a:solidFill>
          </a:endParaRPr>
        </a:p>
      </dgm:t>
    </dgm:pt>
    <dgm:pt modelId="{70FE49F0-5BC1-41EA-A5F4-56A0E3A76A12}" type="parTrans" cxnId="{37355716-8E40-4EA6-957D-BE252081CAA7}">
      <dgm:prSet/>
      <dgm:spPr/>
      <dgm:t>
        <a:bodyPr/>
        <a:lstStyle/>
        <a:p>
          <a:endParaRPr lang="ru-RU"/>
        </a:p>
      </dgm:t>
    </dgm:pt>
    <dgm:pt modelId="{72444ECB-9EF1-4F66-83C6-69B259B471D4}" type="sibTrans" cxnId="{37355716-8E40-4EA6-957D-BE252081CAA7}">
      <dgm:prSet/>
      <dgm:spPr/>
      <dgm:t>
        <a:bodyPr/>
        <a:lstStyle/>
        <a:p>
          <a:endParaRPr lang="ru-RU"/>
        </a:p>
      </dgm:t>
    </dgm:pt>
    <dgm:pt modelId="{20522735-34B4-4BE8-A62F-0664C54DCC1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Распорядок дня разрабатывается с учетом возраста детей, режима работы оздоровительной организации (с круглосуточным или дневным пребыванием детей), сезона года.</a:t>
          </a:r>
          <a:endParaRPr lang="ru-RU" dirty="0">
            <a:solidFill>
              <a:srgbClr val="002060"/>
            </a:solidFill>
          </a:endParaRPr>
        </a:p>
      </dgm:t>
    </dgm:pt>
    <dgm:pt modelId="{DAB1A69B-473F-40D0-93B1-F40AEDB5C03B}" type="parTrans" cxnId="{BF1DC742-1DF3-49B2-BFFC-75ADEF674A85}">
      <dgm:prSet/>
      <dgm:spPr/>
      <dgm:t>
        <a:bodyPr/>
        <a:lstStyle/>
        <a:p>
          <a:endParaRPr lang="ru-RU"/>
        </a:p>
      </dgm:t>
    </dgm:pt>
    <dgm:pt modelId="{86A911F9-0D95-4027-B931-86CB9F4C2C6D}" type="sibTrans" cxnId="{BF1DC742-1DF3-49B2-BFFC-75ADEF674A85}">
      <dgm:prSet/>
      <dgm:spPr/>
      <dgm:t>
        <a:bodyPr/>
        <a:lstStyle/>
        <a:p>
          <a:endParaRPr lang="ru-RU"/>
        </a:p>
      </dgm:t>
    </dgm:pt>
    <dgm:pt modelId="{5D2162A9-1920-464D-B054-92C721F23BF2}" type="pres">
      <dgm:prSet presAssocID="{FF80C064-9DA6-4065-AB05-5D92A31A5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7D35F-C5B7-4799-86BE-A93E5FE5445B}" type="pres">
      <dgm:prSet presAssocID="{4DAAF9E5-C2E9-4625-B7BD-D03557B3F7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957FB-BD1E-4C35-9399-EC8F389A30A5}" type="pres">
      <dgm:prSet presAssocID="{ECA730E5-44E9-4A1E-9991-9E5ACA14577D}" presName="sibTrans" presStyleCnt="0"/>
      <dgm:spPr/>
    </dgm:pt>
    <dgm:pt modelId="{50D923AF-6315-4937-9770-41093EB2F1AE}" type="pres">
      <dgm:prSet presAssocID="{E72BFEB4-80BB-4067-90FF-DDB9D172B5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37479-4EE2-4E17-9E55-C12B599D38F3}" type="pres">
      <dgm:prSet presAssocID="{72444ECB-9EF1-4F66-83C6-69B259B471D4}" presName="sibTrans" presStyleCnt="0"/>
      <dgm:spPr/>
    </dgm:pt>
    <dgm:pt modelId="{C96F1220-4E54-4292-9067-5E02B4617E66}" type="pres">
      <dgm:prSet presAssocID="{20522735-34B4-4BE8-A62F-0664C54DCC13}" presName="node" presStyleLbl="node1" presStyleIdx="2" presStyleCnt="3" custLinFactNeighborX="-113" custLinFactNeighborY="-10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D4731-4EF3-46A8-9D94-CA6EB22534F8}" type="presOf" srcId="{E72BFEB4-80BB-4067-90FF-DDB9D172B532}" destId="{50D923AF-6315-4937-9770-41093EB2F1AE}" srcOrd="0" destOrd="0" presId="urn:microsoft.com/office/officeart/2005/8/layout/default"/>
    <dgm:cxn modelId="{37355716-8E40-4EA6-957D-BE252081CAA7}" srcId="{FF80C064-9DA6-4065-AB05-5D92A31A5C79}" destId="{E72BFEB4-80BB-4067-90FF-DDB9D172B532}" srcOrd="1" destOrd="0" parTransId="{70FE49F0-5BC1-41EA-A5F4-56A0E3A76A12}" sibTransId="{72444ECB-9EF1-4F66-83C6-69B259B471D4}"/>
    <dgm:cxn modelId="{E678BB16-A01D-43E4-A6F0-9732B1A5D72A}" type="presOf" srcId="{20522735-34B4-4BE8-A62F-0664C54DCC13}" destId="{C96F1220-4E54-4292-9067-5E02B4617E66}" srcOrd="0" destOrd="0" presId="urn:microsoft.com/office/officeart/2005/8/layout/default"/>
    <dgm:cxn modelId="{BF1DC742-1DF3-49B2-BFFC-75ADEF674A85}" srcId="{FF80C064-9DA6-4065-AB05-5D92A31A5C79}" destId="{20522735-34B4-4BE8-A62F-0664C54DCC13}" srcOrd="2" destOrd="0" parTransId="{DAB1A69B-473F-40D0-93B1-F40AEDB5C03B}" sibTransId="{86A911F9-0D95-4027-B931-86CB9F4C2C6D}"/>
    <dgm:cxn modelId="{CD5F54E7-0A56-4BD7-81F4-7846276B12FA}" srcId="{FF80C064-9DA6-4065-AB05-5D92A31A5C79}" destId="{4DAAF9E5-C2E9-4625-B7BD-D03557B3F726}" srcOrd="0" destOrd="0" parTransId="{6A15756D-1CEE-486E-95F8-5BCEF0CC9917}" sibTransId="{ECA730E5-44E9-4A1E-9991-9E5ACA14577D}"/>
    <dgm:cxn modelId="{51CAF19B-2D8C-4577-869D-7413775E31C1}" type="presOf" srcId="{FF80C064-9DA6-4065-AB05-5D92A31A5C79}" destId="{5D2162A9-1920-464D-B054-92C721F23BF2}" srcOrd="0" destOrd="0" presId="urn:microsoft.com/office/officeart/2005/8/layout/default"/>
    <dgm:cxn modelId="{03926D33-BCCE-4EA7-8702-EEF11FCA2D54}" type="presOf" srcId="{4DAAF9E5-C2E9-4625-B7BD-D03557B3F726}" destId="{F497D35F-C5B7-4799-86BE-A93E5FE5445B}" srcOrd="0" destOrd="0" presId="urn:microsoft.com/office/officeart/2005/8/layout/default"/>
    <dgm:cxn modelId="{12DDF7B6-8753-4F90-8DF6-2B77C6F5DBF2}" type="presParOf" srcId="{5D2162A9-1920-464D-B054-92C721F23BF2}" destId="{F497D35F-C5B7-4799-86BE-A93E5FE5445B}" srcOrd="0" destOrd="0" presId="urn:microsoft.com/office/officeart/2005/8/layout/default"/>
    <dgm:cxn modelId="{EF269F28-BC1A-4658-9CE9-DB98B404EF2D}" type="presParOf" srcId="{5D2162A9-1920-464D-B054-92C721F23BF2}" destId="{2D9957FB-BD1E-4C35-9399-EC8F389A30A5}" srcOrd="1" destOrd="0" presId="urn:microsoft.com/office/officeart/2005/8/layout/default"/>
    <dgm:cxn modelId="{600D834A-EA65-4197-8722-899037EC2616}" type="presParOf" srcId="{5D2162A9-1920-464D-B054-92C721F23BF2}" destId="{50D923AF-6315-4937-9770-41093EB2F1AE}" srcOrd="2" destOrd="0" presId="urn:microsoft.com/office/officeart/2005/8/layout/default"/>
    <dgm:cxn modelId="{FF50A858-7AB8-42BE-A992-5B2750016A0A}" type="presParOf" srcId="{5D2162A9-1920-464D-B054-92C721F23BF2}" destId="{2C337479-4EE2-4E17-9E55-C12B599D38F3}" srcOrd="3" destOrd="0" presId="urn:microsoft.com/office/officeart/2005/8/layout/default"/>
    <dgm:cxn modelId="{2BCD19D4-CFE6-4DFD-925C-818BAA07DEFB}" type="presParOf" srcId="{5D2162A9-1920-464D-B054-92C721F23BF2}" destId="{C96F1220-4E54-4292-9067-5E02B4617E6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0C064-9DA6-4065-AB05-5D92A31A5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AF9E5-C2E9-4625-B7BD-D03557B3F72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Исправность и эффективная работа холодильного и технологического оборудования, соблюдение условий транспортировки и хранения, сроков годности продуктов и сырья </a:t>
          </a:r>
          <a:endParaRPr lang="ru-RU" dirty="0">
            <a:solidFill>
              <a:srgbClr val="002060"/>
            </a:solidFill>
          </a:endParaRPr>
        </a:p>
      </dgm:t>
    </dgm:pt>
    <dgm:pt modelId="{6A15756D-1CEE-486E-95F8-5BCEF0CC9917}" type="parTrans" cxnId="{CD5F54E7-0A56-4BD7-81F4-7846276B12FA}">
      <dgm:prSet/>
      <dgm:spPr/>
      <dgm:t>
        <a:bodyPr/>
        <a:lstStyle/>
        <a:p>
          <a:endParaRPr lang="ru-RU"/>
        </a:p>
      </dgm:t>
    </dgm:pt>
    <dgm:pt modelId="{ECA730E5-44E9-4A1E-9991-9E5ACA14577D}" type="sibTrans" cxnId="{CD5F54E7-0A56-4BD7-81F4-7846276B12FA}">
      <dgm:prSet/>
      <dgm:spPr/>
      <dgm:t>
        <a:bodyPr/>
        <a:lstStyle/>
        <a:p>
          <a:endParaRPr lang="ru-RU"/>
        </a:p>
      </dgm:t>
    </dgm:pt>
    <dgm:pt modelId="{E72BFEB4-80BB-4067-90FF-DDB9D172B532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ежедневного производственного контроля за соблюдением санитарно-противоэпидемического режима (проведение влажных уборок, дезинфекции, проветривания)</a:t>
          </a:r>
          <a:endParaRPr lang="ru-RU" dirty="0">
            <a:solidFill>
              <a:srgbClr val="002060"/>
            </a:solidFill>
          </a:endParaRPr>
        </a:p>
      </dgm:t>
    </dgm:pt>
    <dgm:pt modelId="{70FE49F0-5BC1-41EA-A5F4-56A0E3A76A12}" type="parTrans" cxnId="{37355716-8E40-4EA6-957D-BE252081CAA7}">
      <dgm:prSet/>
      <dgm:spPr/>
      <dgm:t>
        <a:bodyPr/>
        <a:lstStyle/>
        <a:p>
          <a:endParaRPr lang="ru-RU"/>
        </a:p>
      </dgm:t>
    </dgm:pt>
    <dgm:pt modelId="{72444ECB-9EF1-4F66-83C6-69B259B471D4}" type="sibTrans" cxnId="{37355716-8E40-4EA6-957D-BE252081CAA7}">
      <dgm:prSet/>
      <dgm:spPr/>
      <dgm:t>
        <a:bodyPr/>
        <a:lstStyle/>
        <a:p>
          <a:endParaRPr lang="ru-RU"/>
        </a:p>
      </dgm:t>
    </dgm:pt>
    <dgm:pt modelId="{20522735-34B4-4BE8-A62F-0664C54DCC1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Исключение возможности привлечения к приготовлению пищи лиц, не имеющих сведений о результатах медицинского осмотра и не прошедших гигиеническое обучение</a:t>
          </a:r>
          <a:endParaRPr lang="ru-RU" dirty="0">
            <a:solidFill>
              <a:srgbClr val="002060"/>
            </a:solidFill>
          </a:endParaRPr>
        </a:p>
      </dgm:t>
    </dgm:pt>
    <dgm:pt modelId="{DAB1A69B-473F-40D0-93B1-F40AEDB5C03B}" type="parTrans" cxnId="{BF1DC742-1DF3-49B2-BFFC-75ADEF674A85}">
      <dgm:prSet/>
      <dgm:spPr/>
      <dgm:t>
        <a:bodyPr/>
        <a:lstStyle/>
        <a:p>
          <a:endParaRPr lang="ru-RU"/>
        </a:p>
      </dgm:t>
    </dgm:pt>
    <dgm:pt modelId="{86A911F9-0D95-4027-B931-86CB9F4C2C6D}" type="sibTrans" cxnId="{BF1DC742-1DF3-49B2-BFFC-75ADEF674A85}">
      <dgm:prSet/>
      <dgm:spPr/>
      <dgm:t>
        <a:bodyPr/>
        <a:lstStyle/>
        <a:p>
          <a:endParaRPr lang="ru-RU"/>
        </a:p>
      </dgm:t>
    </dgm:pt>
    <dgm:pt modelId="{0A9635C0-159B-4C13-96C2-48EBFFC1E6DA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безопасного питьевого режима; систематического контроля за соблюдением правил личной гигиены детьми и персоналом;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должных санитарно-бытовых условий для детей, соблюдение режима проветривания помещений с пребыванием детей</a:t>
          </a:r>
          <a:endParaRPr lang="ru-RU" dirty="0">
            <a:solidFill>
              <a:srgbClr val="002060"/>
            </a:solidFill>
          </a:endParaRPr>
        </a:p>
      </dgm:t>
    </dgm:pt>
    <dgm:pt modelId="{49D1AD86-D6E4-4E68-BFF8-9265FDAF7C37}" type="parTrans" cxnId="{129C6ED2-C4C1-4B4D-9CC9-F7A493D88354}">
      <dgm:prSet/>
      <dgm:spPr/>
      <dgm:t>
        <a:bodyPr/>
        <a:lstStyle/>
        <a:p>
          <a:endParaRPr lang="ru-RU"/>
        </a:p>
      </dgm:t>
    </dgm:pt>
    <dgm:pt modelId="{2629F97D-A3C2-4824-8F01-2ABF23B00CFF}" type="sibTrans" cxnId="{129C6ED2-C4C1-4B4D-9CC9-F7A493D88354}">
      <dgm:prSet/>
      <dgm:spPr/>
      <dgm:t>
        <a:bodyPr/>
        <a:lstStyle/>
        <a:p>
          <a:endParaRPr lang="ru-RU"/>
        </a:p>
      </dgm:t>
    </dgm:pt>
    <dgm:pt modelId="{5EE1C8E3-B7DF-47A8-81D4-95F32F01EF57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прогулок детей только в утренние (с 8</a:t>
          </a:r>
          <a:r>
            <a:rPr lang="ru-RU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12</a:t>
          </a:r>
          <a:r>
            <a:rPr lang="ru-RU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и вечерние часы (после 18</a:t>
          </a:r>
          <a:r>
            <a:rPr lang="ru-RU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проведения походов, экскурсий, физкультурно-спортивных и других мероприятий на открытом воздухе при температуре выше 24ºС</a:t>
          </a:r>
          <a:endParaRPr lang="ru-RU" dirty="0">
            <a:solidFill>
              <a:srgbClr val="002060"/>
            </a:solidFill>
          </a:endParaRPr>
        </a:p>
      </dgm:t>
    </dgm:pt>
    <dgm:pt modelId="{7C0D4845-27F1-4AAF-AA5C-878F1D96ACF0}" type="parTrans" cxnId="{2C6BF189-17D3-4D11-BAC4-E79DBB6DF55F}">
      <dgm:prSet/>
      <dgm:spPr/>
      <dgm:t>
        <a:bodyPr/>
        <a:lstStyle/>
        <a:p>
          <a:endParaRPr lang="ru-RU"/>
        </a:p>
      </dgm:t>
    </dgm:pt>
    <dgm:pt modelId="{4F93146E-8058-463D-AE7A-02AC3E351693}" type="sibTrans" cxnId="{2C6BF189-17D3-4D11-BAC4-E79DBB6DF55F}">
      <dgm:prSet/>
      <dgm:spPr/>
      <dgm:t>
        <a:bodyPr/>
        <a:lstStyle/>
        <a:p>
          <a:endParaRPr lang="ru-RU"/>
        </a:p>
      </dgm:t>
    </dgm:pt>
    <dgm:pt modelId="{5D2162A9-1920-464D-B054-92C721F23BF2}" type="pres">
      <dgm:prSet presAssocID="{FF80C064-9DA6-4065-AB05-5D92A31A5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7D35F-C5B7-4799-86BE-A93E5FE5445B}" type="pres">
      <dgm:prSet presAssocID="{4DAAF9E5-C2E9-4625-B7BD-D03557B3F726}" presName="node" presStyleLbl="node1" presStyleIdx="0" presStyleCnt="5" custLinFactNeighborX="8313" custLinFactNeighborY="8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957FB-BD1E-4C35-9399-EC8F389A30A5}" type="pres">
      <dgm:prSet presAssocID="{ECA730E5-44E9-4A1E-9991-9E5ACA14577D}" presName="sibTrans" presStyleCnt="0"/>
      <dgm:spPr/>
    </dgm:pt>
    <dgm:pt modelId="{50D923AF-6315-4937-9770-41093EB2F1AE}" type="pres">
      <dgm:prSet presAssocID="{E72BFEB4-80BB-4067-90FF-DDB9D172B532}" presName="node" presStyleLbl="node1" presStyleIdx="1" presStyleCnt="5" custLinFactNeighborX="2132" custLinFactNeighborY="10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37479-4EE2-4E17-9E55-C12B599D38F3}" type="pres">
      <dgm:prSet presAssocID="{72444ECB-9EF1-4F66-83C6-69B259B471D4}" presName="sibTrans" presStyleCnt="0"/>
      <dgm:spPr/>
    </dgm:pt>
    <dgm:pt modelId="{C96F1220-4E54-4292-9067-5E02B4617E66}" type="pres">
      <dgm:prSet presAssocID="{20522735-34B4-4BE8-A62F-0664C54DCC13}" presName="node" presStyleLbl="node1" presStyleIdx="2" presStyleCnt="5" custLinFactNeighborX="-3384" custLinFactNeighborY="9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25D4-2A52-45B0-8B22-F38A0809660C}" type="pres">
      <dgm:prSet presAssocID="{86A911F9-0D95-4027-B931-86CB9F4C2C6D}" presName="sibTrans" presStyleCnt="0"/>
      <dgm:spPr/>
    </dgm:pt>
    <dgm:pt modelId="{3CD28589-0CA0-4328-B7A8-8DE88E15EFB0}" type="pres">
      <dgm:prSet presAssocID="{0A9635C0-159B-4C13-96C2-48EBFFC1E6DA}" presName="node" presStyleLbl="node1" presStyleIdx="3" presStyleCnt="5" custLinFactNeighborX="5002" custLinFactNeighborY="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A9DCE-4897-49B0-9D37-40B77C52D1A9}" type="pres">
      <dgm:prSet presAssocID="{2629F97D-A3C2-4824-8F01-2ABF23B00CFF}" presName="sibTrans" presStyleCnt="0"/>
      <dgm:spPr/>
    </dgm:pt>
    <dgm:pt modelId="{0EABCD94-13C5-494E-AAAA-C01F39A83DE9}" type="pres">
      <dgm:prSet presAssocID="{5EE1C8E3-B7DF-47A8-81D4-95F32F01EF57}" presName="node" presStyleLbl="node1" presStyleIdx="4" presStyleCnt="5" custLinFactNeighborX="-440" custLinFactNeighborY="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CAF19B-2D8C-4577-869D-7413775E31C1}" type="presOf" srcId="{FF80C064-9DA6-4065-AB05-5D92A31A5C79}" destId="{5D2162A9-1920-464D-B054-92C721F23BF2}" srcOrd="0" destOrd="0" presId="urn:microsoft.com/office/officeart/2005/8/layout/default"/>
    <dgm:cxn modelId="{03926D33-BCCE-4EA7-8702-EEF11FCA2D54}" type="presOf" srcId="{4DAAF9E5-C2E9-4625-B7BD-D03557B3F726}" destId="{F497D35F-C5B7-4799-86BE-A93E5FE5445B}" srcOrd="0" destOrd="0" presId="urn:microsoft.com/office/officeart/2005/8/layout/default"/>
    <dgm:cxn modelId="{37355716-8E40-4EA6-957D-BE252081CAA7}" srcId="{FF80C064-9DA6-4065-AB05-5D92A31A5C79}" destId="{E72BFEB4-80BB-4067-90FF-DDB9D172B532}" srcOrd="1" destOrd="0" parTransId="{70FE49F0-5BC1-41EA-A5F4-56A0E3A76A12}" sibTransId="{72444ECB-9EF1-4F66-83C6-69B259B471D4}"/>
    <dgm:cxn modelId="{CD5F54E7-0A56-4BD7-81F4-7846276B12FA}" srcId="{FF80C064-9DA6-4065-AB05-5D92A31A5C79}" destId="{4DAAF9E5-C2E9-4625-B7BD-D03557B3F726}" srcOrd="0" destOrd="0" parTransId="{6A15756D-1CEE-486E-95F8-5BCEF0CC9917}" sibTransId="{ECA730E5-44E9-4A1E-9991-9E5ACA14577D}"/>
    <dgm:cxn modelId="{E678BB16-A01D-43E4-A6F0-9732B1A5D72A}" type="presOf" srcId="{20522735-34B4-4BE8-A62F-0664C54DCC13}" destId="{C96F1220-4E54-4292-9067-5E02B4617E66}" srcOrd="0" destOrd="0" presId="urn:microsoft.com/office/officeart/2005/8/layout/default"/>
    <dgm:cxn modelId="{BF1DC742-1DF3-49B2-BFFC-75ADEF674A85}" srcId="{FF80C064-9DA6-4065-AB05-5D92A31A5C79}" destId="{20522735-34B4-4BE8-A62F-0664C54DCC13}" srcOrd="2" destOrd="0" parTransId="{DAB1A69B-473F-40D0-93B1-F40AEDB5C03B}" sibTransId="{86A911F9-0D95-4027-B931-86CB9F4C2C6D}"/>
    <dgm:cxn modelId="{952E254E-D907-4001-BE7A-E4A2F360980C}" type="presOf" srcId="{0A9635C0-159B-4C13-96C2-48EBFFC1E6DA}" destId="{3CD28589-0CA0-4328-B7A8-8DE88E15EFB0}" srcOrd="0" destOrd="0" presId="urn:microsoft.com/office/officeart/2005/8/layout/default"/>
    <dgm:cxn modelId="{2C6BF189-17D3-4D11-BAC4-E79DBB6DF55F}" srcId="{FF80C064-9DA6-4065-AB05-5D92A31A5C79}" destId="{5EE1C8E3-B7DF-47A8-81D4-95F32F01EF57}" srcOrd="4" destOrd="0" parTransId="{7C0D4845-27F1-4AAF-AA5C-878F1D96ACF0}" sibTransId="{4F93146E-8058-463D-AE7A-02AC3E351693}"/>
    <dgm:cxn modelId="{F2CD4731-4EF3-46A8-9D94-CA6EB22534F8}" type="presOf" srcId="{E72BFEB4-80BB-4067-90FF-DDB9D172B532}" destId="{50D923AF-6315-4937-9770-41093EB2F1AE}" srcOrd="0" destOrd="0" presId="urn:microsoft.com/office/officeart/2005/8/layout/default"/>
    <dgm:cxn modelId="{129C6ED2-C4C1-4B4D-9CC9-F7A493D88354}" srcId="{FF80C064-9DA6-4065-AB05-5D92A31A5C79}" destId="{0A9635C0-159B-4C13-96C2-48EBFFC1E6DA}" srcOrd="3" destOrd="0" parTransId="{49D1AD86-D6E4-4E68-BFF8-9265FDAF7C37}" sibTransId="{2629F97D-A3C2-4824-8F01-2ABF23B00CFF}"/>
    <dgm:cxn modelId="{C23C632F-E3B8-4FAB-8760-4A1E4E653D0D}" type="presOf" srcId="{5EE1C8E3-B7DF-47A8-81D4-95F32F01EF57}" destId="{0EABCD94-13C5-494E-AAAA-C01F39A83DE9}" srcOrd="0" destOrd="0" presId="urn:microsoft.com/office/officeart/2005/8/layout/default"/>
    <dgm:cxn modelId="{12DDF7B6-8753-4F90-8DF6-2B77C6F5DBF2}" type="presParOf" srcId="{5D2162A9-1920-464D-B054-92C721F23BF2}" destId="{F497D35F-C5B7-4799-86BE-A93E5FE5445B}" srcOrd="0" destOrd="0" presId="urn:microsoft.com/office/officeart/2005/8/layout/default"/>
    <dgm:cxn modelId="{EF269F28-BC1A-4658-9CE9-DB98B404EF2D}" type="presParOf" srcId="{5D2162A9-1920-464D-B054-92C721F23BF2}" destId="{2D9957FB-BD1E-4C35-9399-EC8F389A30A5}" srcOrd="1" destOrd="0" presId="urn:microsoft.com/office/officeart/2005/8/layout/default"/>
    <dgm:cxn modelId="{600D834A-EA65-4197-8722-899037EC2616}" type="presParOf" srcId="{5D2162A9-1920-464D-B054-92C721F23BF2}" destId="{50D923AF-6315-4937-9770-41093EB2F1AE}" srcOrd="2" destOrd="0" presId="urn:microsoft.com/office/officeart/2005/8/layout/default"/>
    <dgm:cxn modelId="{FF50A858-7AB8-42BE-A992-5B2750016A0A}" type="presParOf" srcId="{5D2162A9-1920-464D-B054-92C721F23BF2}" destId="{2C337479-4EE2-4E17-9E55-C12B599D38F3}" srcOrd="3" destOrd="0" presId="urn:microsoft.com/office/officeart/2005/8/layout/default"/>
    <dgm:cxn modelId="{2BCD19D4-CFE6-4DFD-925C-818BAA07DEFB}" type="presParOf" srcId="{5D2162A9-1920-464D-B054-92C721F23BF2}" destId="{C96F1220-4E54-4292-9067-5E02B4617E66}" srcOrd="4" destOrd="0" presId="urn:microsoft.com/office/officeart/2005/8/layout/default"/>
    <dgm:cxn modelId="{A2F76609-DC4E-430A-B431-B9B6C4964FBA}" type="presParOf" srcId="{5D2162A9-1920-464D-B054-92C721F23BF2}" destId="{2B9625D4-2A52-45B0-8B22-F38A0809660C}" srcOrd="5" destOrd="0" presId="urn:microsoft.com/office/officeart/2005/8/layout/default"/>
    <dgm:cxn modelId="{503C0497-5E6C-4E8B-B037-2DD0923EAF9E}" type="presParOf" srcId="{5D2162A9-1920-464D-B054-92C721F23BF2}" destId="{3CD28589-0CA0-4328-B7A8-8DE88E15EFB0}" srcOrd="6" destOrd="0" presId="urn:microsoft.com/office/officeart/2005/8/layout/default"/>
    <dgm:cxn modelId="{FDA0C972-E414-48E5-92C7-95277AB950FC}" type="presParOf" srcId="{5D2162A9-1920-464D-B054-92C721F23BF2}" destId="{2F4A9DCE-4897-49B0-9D37-40B77C52D1A9}" srcOrd="7" destOrd="0" presId="urn:microsoft.com/office/officeart/2005/8/layout/default"/>
    <dgm:cxn modelId="{F43A8009-F3D4-471F-B841-D53AA1DFF7A7}" type="presParOf" srcId="{5D2162A9-1920-464D-B054-92C721F23BF2}" destId="{0EABCD94-13C5-494E-AAAA-C01F39A83DE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DDDCFE-5ED9-4B71-996C-E517E7D3B1D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89144-2C92-4114-8FFF-AC3D6D9AFBF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осуществлению систематического эффективного производственного контроля</a:t>
          </a:r>
          <a:endParaRPr lang="ru-RU" sz="1900" dirty="0">
            <a:solidFill>
              <a:srgbClr val="002060"/>
            </a:solidFill>
          </a:endParaRPr>
        </a:p>
      </dgm:t>
    </dgm:pt>
    <dgm:pt modelId="{E3417830-29EA-47E8-A22F-2D7CA35D7886}" type="parTrans" cxnId="{3ACB97E9-CBBB-4FA2-8A31-CD4260E99103}">
      <dgm:prSet/>
      <dgm:spPr/>
      <dgm:t>
        <a:bodyPr/>
        <a:lstStyle/>
        <a:p>
          <a:endParaRPr lang="ru-RU"/>
        </a:p>
      </dgm:t>
    </dgm:pt>
    <dgm:pt modelId="{6093CEFE-76E2-478E-908C-BC4157E6F3CC}" type="sibTrans" cxnId="{3ACB97E9-CBBB-4FA2-8A31-CD4260E99103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2B0EDF89-D50E-4886-BAA0-78E5032C3A6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выполнению норм питания</a:t>
          </a:r>
          <a:endParaRPr lang="ru-RU" sz="2200" dirty="0">
            <a:solidFill>
              <a:srgbClr val="002060"/>
            </a:solidFill>
          </a:endParaRPr>
        </a:p>
      </dgm:t>
    </dgm:pt>
    <dgm:pt modelId="{74C1FA38-BCDC-4A6A-BA53-96FB1C345AEB}" type="parTrans" cxnId="{ADFC645C-C0F3-461D-9A04-B3F674F9FD05}">
      <dgm:prSet/>
      <dgm:spPr/>
      <dgm:t>
        <a:bodyPr/>
        <a:lstStyle/>
        <a:p>
          <a:endParaRPr lang="ru-RU"/>
        </a:p>
      </dgm:t>
    </dgm:pt>
    <dgm:pt modelId="{8F5A4002-E6A7-401B-8BE2-4068F47F813F}" type="sibTrans" cxnId="{ADFC645C-C0F3-461D-9A04-B3F674F9FD05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467BA3BB-8DAB-40E7-B29D-8198F041CA8A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санитарно-техническому состоянию пищеблоков</a:t>
          </a:r>
          <a:endParaRPr lang="ru-RU" sz="2200" dirty="0">
            <a:solidFill>
              <a:srgbClr val="002060"/>
            </a:solidFill>
          </a:endParaRPr>
        </a:p>
      </dgm:t>
    </dgm:pt>
    <dgm:pt modelId="{911FC1D0-6F5E-459A-9ED0-682EB4E6DD78}" type="parTrans" cxnId="{49A911A5-9859-4BC7-A923-32B92C3654B3}">
      <dgm:prSet/>
      <dgm:spPr/>
      <dgm:t>
        <a:bodyPr/>
        <a:lstStyle/>
        <a:p>
          <a:endParaRPr lang="ru-RU"/>
        </a:p>
      </dgm:t>
    </dgm:pt>
    <dgm:pt modelId="{02510A60-D344-431D-8ACA-C4B236548939}" type="sibTrans" cxnId="{49A911A5-9859-4BC7-A923-32B92C3654B3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F86C53E0-3FF8-405D-B0BD-33AEBBFAB2C4}" type="pres">
      <dgm:prSet presAssocID="{A0DDDCFE-5ED9-4B71-996C-E517E7D3B1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3001C1-0894-4CC2-AAF2-EF35525ABB06}" type="pres">
      <dgm:prSet presAssocID="{B5789144-2C92-4114-8FFF-AC3D6D9AFBFC}" presName="node" presStyleLbl="node1" presStyleIdx="0" presStyleCnt="3" custScaleX="151543" custScaleY="139318" custRadScaleRad="31581" custRadScaleInc="-46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D9C7A-7C3F-441E-AFFE-D4F65763EC35}" type="pres">
      <dgm:prSet presAssocID="{6093CEFE-76E2-478E-908C-BC4157E6F3C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12EA68B-4103-4A9E-8D89-796A9F3A5996}" type="pres">
      <dgm:prSet presAssocID="{6093CEFE-76E2-478E-908C-BC4157E6F3C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20FF793-5B1F-4E95-8A5D-270B839A7980}" type="pres">
      <dgm:prSet presAssocID="{2B0EDF89-D50E-4886-BAA0-78E5032C3A6D}" presName="node" presStyleLbl="node1" presStyleIdx="1" presStyleCnt="3" custScaleX="140044" custScaleY="137242" custRadScaleRad="168747" custRadScaleInc="-39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3B233-023F-4E49-8DE7-A58309CD5FE8}" type="pres">
      <dgm:prSet presAssocID="{8F5A4002-E6A7-401B-8BE2-4068F47F813F}" presName="sibTrans" presStyleLbl="sibTrans2D1" presStyleIdx="1" presStyleCnt="3" custLinFactY="49281" custLinFactNeighborX="-19608" custLinFactNeighborY="100000"/>
      <dgm:spPr/>
      <dgm:t>
        <a:bodyPr/>
        <a:lstStyle/>
        <a:p>
          <a:endParaRPr lang="ru-RU"/>
        </a:p>
      </dgm:t>
    </dgm:pt>
    <dgm:pt modelId="{429A06BE-14A3-4FFA-A8A1-0244A236F864}" type="pres">
      <dgm:prSet presAssocID="{8F5A4002-E6A7-401B-8BE2-4068F47F813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87E0C90-D2A5-4107-A2B6-457B04B6621B}" type="pres">
      <dgm:prSet presAssocID="{467BA3BB-8DAB-40E7-B29D-8198F041CA8A}" presName="node" presStyleLbl="node1" presStyleIdx="2" presStyleCnt="3" custScaleX="143061" custScaleY="141117" custRadScaleRad="195631" custRadScaleInc="3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C5C56-553E-40CC-BEC7-3C681532AE30}" type="pres">
      <dgm:prSet presAssocID="{02510A60-D344-431D-8ACA-C4B23654893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2BD911B-9395-4BFA-BC8B-647F6033CCA1}" type="pres">
      <dgm:prSet presAssocID="{02510A60-D344-431D-8ACA-C4B23654893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45132C6-251D-41E4-A0CA-907039A81523}" type="presOf" srcId="{6093CEFE-76E2-478E-908C-BC4157E6F3CC}" destId="{012EA68B-4103-4A9E-8D89-796A9F3A5996}" srcOrd="1" destOrd="0" presId="urn:microsoft.com/office/officeart/2005/8/layout/cycle2"/>
    <dgm:cxn modelId="{49A911A5-9859-4BC7-A923-32B92C3654B3}" srcId="{A0DDDCFE-5ED9-4B71-996C-E517E7D3B1DE}" destId="{467BA3BB-8DAB-40E7-B29D-8198F041CA8A}" srcOrd="2" destOrd="0" parTransId="{911FC1D0-6F5E-459A-9ED0-682EB4E6DD78}" sibTransId="{02510A60-D344-431D-8ACA-C4B236548939}"/>
    <dgm:cxn modelId="{BDFBDB11-B192-4A31-BD19-4F1F174412B9}" type="presOf" srcId="{8F5A4002-E6A7-401B-8BE2-4068F47F813F}" destId="{3CA3B233-023F-4E49-8DE7-A58309CD5FE8}" srcOrd="0" destOrd="0" presId="urn:microsoft.com/office/officeart/2005/8/layout/cycle2"/>
    <dgm:cxn modelId="{3ACB97E9-CBBB-4FA2-8A31-CD4260E99103}" srcId="{A0DDDCFE-5ED9-4B71-996C-E517E7D3B1DE}" destId="{B5789144-2C92-4114-8FFF-AC3D6D9AFBFC}" srcOrd="0" destOrd="0" parTransId="{E3417830-29EA-47E8-A22F-2D7CA35D7886}" sibTransId="{6093CEFE-76E2-478E-908C-BC4157E6F3CC}"/>
    <dgm:cxn modelId="{798AF41C-E8DF-44D8-A1C5-8F809A74D107}" type="presOf" srcId="{2B0EDF89-D50E-4886-BAA0-78E5032C3A6D}" destId="{620FF793-5B1F-4E95-8A5D-270B839A7980}" srcOrd="0" destOrd="0" presId="urn:microsoft.com/office/officeart/2005/8/layout/cycle2"/>
    <dgm:cxn modelId="{5E7BDBA8-1266-4074-8D99-E9EE3F5EA0E4}" type="presOf" srcId="{B5789144-2C92-4114-8FFF-AC3D6D9AFBFC}" destId="{BF3001C1-0894-4CC2-AAF2-EF35525ABB06}" srcOrd="0" destOrd="0" presId="urn:microsoft.com/office/officeart/2005/8/layout/cycle2"/>
    <dgm:cxn modelId="{ADFC645C-C0F3-461D-9A04-B3F674F9FD05}" srcId="{A0DDDCFE-5ED9-4B71-996C-E517E7D3B1DE}" destId="{2B0EDF89-D50E-4886-BAA0-78E5032C3A6D}" srcOrd="1" destOrd="0" parTransId="{74C1FA38-BCDC-4A6A-BA53-96FB1C345AEB}" sibTransId="{8F5A4002-E6A7-401B-8BE2-4068F47F813F}"/>
    <dgm:cxn modelId="{CD61DEE0-8020-43CE-9235-EB96791BDEE1}" type="presOf" srcId="{02510A60-D344-431D-8ACA-C4B236548939}" destId="{D2BD911B-9395-4BFA-BC8B-647F6033CCA1}" srcOrd="1" destOrd="0" presId="urn:microsoft.com/office/officeart/2005/8/layout/cycle2"/>
    <dgm:cxn modelId="{BDEE4EBF-2895-4C7B-8590-2BB5AFA8898D}" type="presOf" srcId="{467BA3BB-8DAB-40E7-B29D-8198F041CA8A}" destId="{C87E0C90-D2A5-4107-A2B6-457B04B6621B}" srcOrd="0" destOrd="0" presId="urn:microsoft.com/office/officeart/2005/8/layout/cycle2"/>
    <dgm:cxn modelId="{95B74C83-79B5-437E-BF63-A0B5D5085D70}" type="presOf" srcId="{A0DDDCFE-5ED9-4B71-996C-E517E7D3B1DE}" destId="{F86C53E0-3FF8-405D-B0BD-33AEBBFAB2C4}" srcOrd="0" destOrd="0" presId="urn:microsoft.com/office/officeart/2005/8/layout/cycle2"/>
    <dgm:cxn modelId="{B00A82F6-5D46-4158-A426-EA35E90C177F}" type="presOf" srcId="{02510A60-D344-431D-8ACA-C4B236548939}" destId="{26EC5C56-553E-40CC-BEC7-3C681532AE30}" srcOrd="0" destOrd="0" presId="urn:microsoft.com/office/officeart/2005/8/layout/cycle2"/>
    <dgm:cxn modelId="{24C7DC10-85A3-4FE2-BC8A-AD23B4A105F4}" type="presOf" srcId="{8F5A4002-E6A7-401B-8BE2-4068F47F813F}" destId="{429A06BE-14A3-4FFA-A8A1-0244A236F864}" srcOrd="1" destOrd="0" presId="urn:microsoft.com/office/officeart/2005/8/layout/cycle2"/>
    <dgm:cxn modelId="{63914483-0C44-4018-8D7B-137B69626064}" type="presOf" srcId="{6093CEFE-76E2-478E-908C-BC4157E6F3CC}" destId="{B1FD9C7A-7C3F-441E-AFFE-D4F65763EC35}" srcOrd="0" destOrd="0" presId="urn:microsoft.com/office/officeart/2005/8/layout/cycle2"/>
    <dgm:cxn modelId="{47CBCB4B-725C-4326-B090-A3B966A2328E}" type="presParOf" srcId="{F86C53E0-3FF8-405D-B0BD-33AEBBFAB2C4}" destId="{BF3001C1-0894-4CC2-AAF2-EF35525ABB06}" srcOrd="0" destOrd="0" presId="urn:microsoft.com/office/officeart/2005/8/layout/cycle2"/>
    <dgm:cxn modelId="{C229037C-6CA7-4532-8C63-A776E92DCA92}" type="presParOf" srcId="{F86C53E0-3FF8-405D-B0BD-33AEBBFAB2C4}" destId="{B1FD9C7A-7C3F-441E-AFFE-D4F65763EC35}" srcOrd="1" destOrd="0" presId="urn:microsoft.com/office/officeart/2005/8/layout/cycle2"/>
    <dgm:cxn modelId="{9B016B94-A416-462C-9FF6-7BA977A0CB44}" type="presParOf" srcId="{B1FD9C7A-7C3F-441E-AFFE-D4F65763EC35}" destId="{012EA68B-4103-4A9E-8D89-796A9F3A5996}" srcOrd="0" destOrd="0" presId="urn:microsoft.com/office/officeart/2005/8/layout/cycle2"/>
    <dgm:cxn modelId="{88E44575-E503-472E-B83E-A017691AACBA}" type="presParOf" srcId="{F86C53E0-3FF8-405D-B0BD-33AEBBFAB2C4}" destId="{620FF793-5B1F-4E95-8A5D-270B839A7980}" srcOrd="2" destOrd="0" presId="urn:microsoft.com/office/officeart/2005/8/layout/cycle2"/>
    <dgm:cxn modelId="{5B973F02-67E4-4047-A506-6B6888B7F465}" type="presParOf" srcId="{F86C53E0-3FF8-405D-B0BD-33AEBBFAB2C4}" destId="{3CA3B233-023F-4E49-8DE7-A58309CD5FE8}" srcOrd="3" destOrd="0" presId="urn:microsoft.com/office/officeart/2005/8/layout/cycle2"/>
    <dgm:cxn modelId="{01452A3D-E212-4EE0-AE51-6BB2C20424AD}" type="presParOf" srcId="{3CA3B233-023F-4E49-8DE7-A58309CD5FE8}" destId="{429A06BE-14A3-4FFA-A8A1-0244A236F864}" srcOrd="0" destOrd="0" presId="urn:microsoft.com/office/officeart/2005/8/layout/cycle2"/>
    <dgm:cxn modelId="{C4BD4E34-CEE3-421A-BC13-C78BC30E57F9}" type="presParOf" srcId="{F86C53E0-3FF8-405D-B0BD-33AEBBFAB2C4}" destId="{C87E0C90-D2A5-4107-A2B6-457B04B6621B}" srcOrd="4" destOrd="0" presId="urn:microsoft.com/office/officeart/2005/8/layout/cycle2"/>
    <dgm:cxn modelId="{307BC401-1EFE-457E-940E-7385FEBD33A5}" type="presParOf" srcId="{F86C53E0-3FF8-405D-B0BD-33AEBBFAB2C4}" destId="{26EC5C56-553E-40CC-BEC7-3C681532AE30}" srcOrd="5" destOrd="0" presId="urn:microsoft.com/office/officeart/2005/8/layout/cycle2"/>
    <dgm:cxn modelId="{305A70A4-371A-40EB-929F-25757B41382C}" type="presParOf" srcId="{26EC5C56-553E-40CC-BEC7-3C681532AE30}" destId="{D2BD911B-9395-4BFA-BC8B-647F6033CC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BBF3-784D-4AA7-A8BF-454865EBCB53}">
      <dsp:nvSpPr>
        <dsp:cNvPr id="0" name=""/>
        <dsp:cNvSpPr/>
      </dsp:nvSpPr>
      <dsp:spPr>
        <a:xfrm rot="10800000">
          <a:off x="524512" y="657"/>
          <a:ext cx="7955713" cy="656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3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Актов приемки  оздоровительного (спортивно-оздоровительного) лагеря с </a:t>
          </a:r>
          <a:r>
            <a:rPr lang="ru-RU" sz="1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круглосуточным пребыванием детей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исключением палаточного лагеря, по формам, установленным Республиканским центром по оздоровлению и санаторно-курортному лечению </a:t>
          </a:r>
          <a:endParaRPr lang="ru-RU" sz="1400" kern="1200" dirty="0"/>
        </a:p>
      </dsp:txBody>
      <dsp:txXfrm rot="10800000">
        <a:off x="688542" y="657"/>
        <a:ext cx="7791683" cy="656120"/>
      </dsp:txXfrm>
    </dsp:sp>
    <dsp:sp modelId="{90903FF5-9521-4C2A-91F8-D09B63E51536}">
      <dsp:nvSpPr>
        <dsp:cNvPr id="0" name=""/>
        <dsp:cNvSpPr/>
      </dsp:nvSpPr>
      <dsp:spPr>
        <a:xfrm>
          <a:off x="162996" y="11004"/>
          <a:ext cx="656120" cy="6561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498CA-5AF8-4B61-8E01-BE1ED785C0CF}">
      <dsp:nvSpPr>
        <dsp:cNvPr id="0" name=""/>
        <dsp:cNvSpPr/>
      </dsp:nvSpPr>
      <dsp:spPr>
        <a:xfrm rot="10800000">
          <a:off x="549494" y="781066"/>
          <a:ext cx="7930731" cy="656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3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Актов приемки  оздоровительного (спортивно-оздоровительного) лагеря с </a:t>
          </a:r>
          <a:r>
            <a:rPr lang="ru-RU" sz="1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дневным пребыванием детей</a:t>
          </a:r>
          <a:r>
            <a:rPr lang="ru-RU" sz="14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формам, установленным Республиканским центром по оздоровлению и санаторно-курортному лечению </a:t>
          </a:r>
          <a:endParaRPr lang="ru-RU" sz="1400" kern="1200" dirty="0"/>
        </a:p>
      </dsp:txBody>
      <dsp:txXfrm rot="10800000">
        <a:off x="713524" y="781066"/>
        <a:ext cx="7766701" cy="656120"/>
      </dsp:txXfrm>
    </dsp:sp>
    <dsp:sp modelId="{2C58EBF1-7963-4A26-8A8C-04E2121CDA88}">
      <dsp:nvSpPr>
        <dsp:cNvPr id="0" name=""/>
        <dsp:cNvSpPr/>
      </dsp:nvSpPr>
      <dsp:spPr>
        <a:xfrm>
          <a:off x="158548" y="764663"/>
          <a:ext cx="656120" cy="656120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8AF2D-C755-47DF-AEB1-E825A36A0690}">
      <dsp:nvSpPr>
        <dsp:cNvPr id="0" name=""/>
        <dsp:cNvSpPr/>
      </dsp:nvSpPr>
      <dsp:spPr>
        <a:xfrm rot="10800000">
          <a:off x="555472" y="1591676"/>
          <a:ext cx="7924753" cy="656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3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Санитарных паспортов </a:t>
          </a:r>
          <a:r>
            <a:rPr lang="ru-RU" sz="1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профильного оздоровительного лагеря труда и отдыха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непередвижного профильного оздоровительного палаточного лагеря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формам, установленным Министерством здравоохранения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719502" y="1591676"/>
        <a:ext cx="7760723" cy="656120"/>
      </dsp:txXfrm>
    </dsp:sp>
    <dsp:sp modelId="{A0CE46F7-5721-40B5-B75A-5E5CB66E0D57}">
      <dsp:nvSpPr>
        <dsp:cNvPr id="0" name=""/>
        <dsp:cNvSpPr/>
      </dsp:nvSpPr>
      <dsp:spPr>
        <a:xfrm>
          <a:off x="169410" y="1586368"/>
          <a:ext cx="645261" cy="6789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8EC5B-78C5-4165-A2F3-825B4B4FFEB3}">
      <dsp:nvSpPr>
        <dsp:cNvPr id="0" name=""/>
        <dsp:cNvSpPr/>
      </dsp:nvSpPr>
      <dsp:spPr>
        <a:xfrm rot="10800000">
          <a:off x="555416" y="2384833"/>
          <a:ext cx="7924809" cy="656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33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готовность документы должны оформляться не позднее чем </a:t>
          </a:r>
          <a:r>
            <a:rPr lang="ru-RU" sz="1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3 дня до даты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открытия на весь период оздоровительного сезона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719446" y="2384833"/>
        <a:ext cx="7760779" cy="656120"/>
      </dsp:txXfrm>
    </dsp:sp>
    <dsp:sp modelId="{EAC87298-F7C9-42F3-A96B-1FB272D4E3F4}">
      <dsp:nvSpPr>
        <dsp:cNvPr id="0" name=""/>
        <dsp:cNvSpPr/>
      </dsp:nvSpPr>
      <dsp:spPr>
        <a:xfrm>
          <a:off x="158548" y="2360682"/>
          <a:ext cx="656120" cy="6561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C07BA-F515-482C-89B9-25DDEF214892}">
      <dsp:nvSpPr>
        <dsp:cNvPr id="0" name=""/>
        <dsp:cNvSpPr/>
      </dsp:nvSpPr>
      <dsp:spPr>
        <a:xfrm rot="5400000">
          <a:off x="-183031" y="293468"/>
          <a:ext cx="1211946" cy="848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1239" y="535857"/>
        <a:ext cx="848362" cy="363584"/>
      </dsp:txXfrm>
    </dsp:sp>
    <dsp:sp modelId="{E5D73501-EB4D-4711-BF2D-72D4F93CFEF7}">
      <dsp:nvSpPr>
        <dsp:cNvPr id="0" name=""/>
        <dsp:cNvSpPr/>
      </dsp:nvSpPr>
      <dsp:spPr>
        <a:xfrm rot="5400000">
          <a:off x="4385160" y="-3430694"/>
          <a:ext cx="788678" cy="7873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полноценного и безопасного питания  (в связи с этим руководители   должны   своевременно решить вопрос  дотаций питания детей за счет родителей, оказания  спонсорской помощи и др.) 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42792" y="150174"/>
        <a:ext cx="7834915" cy="711678"/>
      </dsp:txXfrm>
    </dsp:sp>
    <dsp:sp modelId="{BD741A51-C749-49FC-B3BC-695667A9BA90}">
      <dsp:nvSpPr>
        <dsp:cNvPr id="0" name=""/>
        <dsp:cNvSpPr/>
      </dsp:nvSpPr>
      <dsp:spPr>
        <a:xfrm rot="5400000">
          <a:off x="-183031" y="1254238"/>
          <a:ext cx="1211946" cy="848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1239" y="1496627"/>
        <a:ext cx="848362" cy="363584"/>
      </dsp:txXfrm>
    </dsp:sp>
    <dsp:sp modelId="{67765455-A9AC-476E-AB08-47F00176DF0C}">
      <dsp:nvSpPr>
        <dsp:cNvPr id="0" name=""/>
        <dsp:cNvSpPr/>
      </dsp:nvSpPr>
      <dsp:spPr>
        <a:xfrm rot="5400000">
          <a:off x="4387430" y="-2470378"/>
          <a:ext cx="792798" cy="7873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 условия для соблюдения правил личной гигиены: в санитарных узлах требуется  обеспечить наличие мыла, салфеток, бумажных полотенец, туалетной бумаги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47122" y="1108631"/>
        <a:ext cx="7834714" cy="715396"/>
      </dsp:txXfrm>
    </dsp:sp>
    <dsp:sp modelId="{D88AA3CE-E5CB-4079-8ADB-0F07F7CC33AD}">
      <dsp:nvSpPr>
        <dsp:cNvPr id="0" name=""/>
        <dsp:cNvSpPr/>
      </dsp:nvSpPr>
      <dsp:spPr>
        <a:xfrm rot="5400000">
          <a:off x="-181784" y="2218454"/>
          <a:ext cx="1211946" cy="848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" y="2460843"/>
        <a:ext cx="848362" cy="363584"/>
      </dsp:txXfrm>
    </dsp:sp>
    <dsp:sp modelId="{A69E31C0-592C-4546-B46D-6A263F0275D6}">
      <dsp:nvSpPr>
        <dsp:cNvPr id="0" name=""/>
        <dsp:cNvSpPr/>
      </dsp:nvSpPr>
      <dsp:spPr>
        <a:xfrm rot="5400000">
          <a:off x="4384734" y="-1490924"/>
          <a:ext cx="806694" cy="7855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питьевого режима  за счет </a:t>
          </a:r>
          <a:r>
            <a:rPr lang="ru-RU" sz="1600" b="1" kern="12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кипяченой воды, негазированной  питьевой воды промышленного производства, расфасованной в емкости, водопроводной воды, прошедшей дополнительную обработку через фильтры промышленного производства </a:t>
          </a:r>
          <a:r>
            <a:rPr lang="ru-RU" sz="1600" kern="12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  организацией ПЛК за качеством питьевой воды)  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0467" y="2072723"/>
        <a:ext cx="7815848" cy="727934"/>
      </dsp:txXfrm>
    </dsp:sp>
    <dsp:sp modelId="{05050EC5-C24D-4C6E-B69D-0F9311422D48}">
      <dsp:nvSpPr>
        <dsp:cNvPr id="0" name=""/>
        <dsp:cNvSpPr/>
      </dsp:nvSpPr>
      <dsp:spPr>
        <a:xfrm rot="5400000">
          <a:off x="-181784" y="3171993"/>
          <a:ext cx="1211946" cy="848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" y="3414382"/>
        <a:ext cx="848362" cy="363584"/>
      </dsp:txXfrm>
    </dsp:sp>
    <dsp:sp modelId="{02F0A001-723B-4BC4-94D0-26D2B7C2AEDB}">
      <dsp:nvSpPr>
        <dsp:cNvPr id="0" name=""/>
        <dsp:cNvSpPr/>
      </dsp:nvSpPr>
      <dsp:spPr>
        <a:xfrm rot="5400000">
          <a:off x="4411240" y="-585615"/>
          <a:ext cx="745178" cy="7878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спортивных сооружений должно соответствовать требованиям санитарных норм и правил, устанавливающих требования к спортивным и физкультурно-оздоровительным зданиям и сооружениям.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44642" y="3017360"/>
        <a:ext cx="7841999" cy="67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7D35F-C5B7-4799-86BE-A93E5FE5445B}">
      <dsp:nvSpPr>
        <dsp:cNvPr id="0" name=""/>
        <dsp:cNvSpPr/>
      </dsp:nvSpPr>
      <dsp:spPr>
        <a:xfrm>
          <a:off x="470803" y="864"/>
          <a:ext cx="3188412" cy="1913047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Распорядок дня </a:t>
          </a:r>
          <a:r>
            <a:rPr lang="ru-RU" altLang="ru-RU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оздоровительной организации должен предусматривать максимальное пребывание детей на открытом воздухе; проведение рекреационных, физкультурно-оздоровительных, спортивных, культурно-массовых мероприятий; организацию экскурсий, походов, игр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470803" y="864"/>
        <a:ext cx="3188412" cy="1913047"/>
      </dsp:txXfrm>
    </dsp:sp>
    <dsp:sp modelId="{50D923AF-6315-4937-9770-41093EB2F1AE}">
      <dsp:nvSpPr>
        <dsp:cNvPr id="0" name=""/>
        <dsp:cNvSpPr/>
      </dsp:nvSpPr>
      <dsp:spPr>
        <a:xfrm>
          <a:off x="3978057" y="864"/>
          <a:ext cx="3188412" cy="191304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питания через 4 часа;  послеобеденный (дневной) сон длительностью 1,5 часа; </a:t>
          </a:r>
          <a:endParaRPr lang="ru-RU" sz="15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Достаточная продолжительность ночного сна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3978057" y="864"/>
        <a:ext cx="3188412" cy="1913047"/>
      </dsp:txXfrm>
    </dsp:sp>
    <dsp:sp modelId="{C96F1220-4E54-4292-9067-5E02B4617E66}">
      <dsp:nvSpPr>
        <dsp:cNvPr id="0" name=""/>
        <dsp:cNvSpPr/>
      </dsp:nvSpPr>
      <dsp:spPr>
        <a:xfrm>
          <a:off x="2220827" y="2034695"/>
          <a:ext cx="3188412" cy="1913047"/>
        </a:xfrm>
        <a:prstGeom prst="rect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Распорядок дня разрабатывается с учетом возраста детей, режима работы оздоровительной организации (с круглосуточным или дневным пребыванием детей), сезона года.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220827" y="2034695"/>
        <a:ext cx="3188412" cy="1913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7D35F-C5B7-4799-86BE-A93E5FE5445B}">
      <dsp:nvSpPr>
        <dsp:cNvPr id="0" name=""/>
        <dsp:cNvSpPr/>
      </dsp:nvSpPr>
      <dsp:spPr>
        <a:xfrm>
          <a:off x="237543" y="321437"/>
          <a:ext cx="2857499" cy="1714500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Исправность и эффективная работа холодильного и технологического оборудования, соблюдение условий транспортировки и хранения, сроков годности продуктов и сырья 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237543" y="321437"/>
        <a:ext cx="2857499" cy="1714500"/>
      </dsp:txXfrm>
    </dsp:sp>
    <dsp:sp modelId="{50D923AF-6315-4937-9770-41093EB2F1AE}">
      <dsp:nvSpPr>
        <dsp:cNvPr id="0" name=""/>
        <dsp:cNvSpPr/>
      </dsp:nvSpPr>
      <dsp:spPr>
        <a:xfrm>
          <a:off x="3204171" y="350515"/>
          <a:ext cx="2857499" cy="17145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ежедневного производственного контроля за соблюдением санитарно-противоэпидемического режима (проведение влажных уборок, дезинфекции, проветривания)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3204171" y="350515"/>
        <a:ext cx="2857499" cy="1714500"/>
      </dsp:txXfrm>
    </dsp:sp>
    <dsp:sp modelId="{C96F1220-4E54-4292-9067-5E02B4617E66}">
      <dsp:nvSpPr>
        <dsp:cNvPr id="0" name=""/>
        <dsp:cNvSpPr/>
      </dsp:nvSpPr>
      <dsp:spPr>
        <a:xfrm>
          <a:off x="6189802" y="335274"/>
          <a:ext cx="2857499" cy="1714500"/>
        </a:xfrm>
        <a:prstGeom prst="rect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Исключение возможности привлечения к приготовлению пищи лиц, не имеющих сведений о результатах медицинского осмотра и не прошедших гигиеническое обучение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6189802" y="335274"/>
        <a:ext cx="2857499" cy="1714500"/>
      </dsp:txXfrm>
    </dsp:sp>
    <dsp:sp modelId="{3CD28589-0CA0-4328-B7A8-8DE88E15EFB0}">
      <dsp:nvSpPr>
        <dsp:cNvPr id="0" name=""/>
        <dsp:cNvSpPr/>
      </dsp:nvSpPr>
      <dsp:spPr>
        <a:xfrm>
          <a:off x="1714557" y="2192277"/>
          <a:ext cx="2857499" cy="17145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безопасного питьевого режима; систематического контроля за соблюдением правил личной гигиены детьми и персоналом;</a:t>
          </a:r>
          <a:r>
            <a:rPr lang="ru-RU" sz="1300" kern="1200" dirty="0" smtClean="0">
              <a:solidFill>
                <a:srgbClr val="002060"/>
              </a:solidFill>
            </a:rPr>
            <a:t> </a:t>
          </a: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должных санитарно-бытовых условий для детей, соблюдение режима проветривания помещений с пребыванием детей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1714557" y="2192277"/>
        <a:ext cx="2857499" cy="1714500"/>
      </dsp:txXfrm>
    </dsp:sp>
    <dsp:sp modelId="{0EABCD94-13C5-494E-AAAA-C01F39A83DE9}">
      <dsp:nvSpPr>
        <dsp:cNvPr id="0" name=""/>
        <dsp:cNvSpPr/>
      </dsp:nvSpPr>
      <dsp:spPr>
        <a:xfrm>
          <a:off x="4702301" y="2186173"/>
          <a:ext cx="2857499" cy="17145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прогулок детей только в утренние (с 8</a:t>
          </a:r>
          <a:r>
            <a:rPr lang="ru-RU" sz="1300" kern="1200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 </a:t>
          </a: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12</a:t>
          </a:r>
          <a:r>
            <a:rPr lang="ru-RU" sz="1300" kern="1200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</a:t>
          </a: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и вечерние часы (после 18</a:t>
          </a:r>
          <a:r>
            <a:rPr lang="ru-RU" sz="1300" kern="1200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</a:t>
          </a: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проведения походов, экскурсий, физкультурно-спортивных и других мероприятий на открытом воздухе при температуре выше 24ºС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702301" y="2186173"/>
        <a:ext cx="2857499" cy="171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001C1-0894-4CC2-AAF2-EF35525ABB06}">
      <dsp:nvSpPr>
        <dsp:cNvPr id="0" name=""/>
        <dsp:cNvSpPr/>
      </dsp:nvSpPr>
      <dsp:spPr>
        <a:xfrm>
          <a:off x="2830415" y="747946"/>
          <a:ext cx="2677041" cy="24610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осуществлению систематического эффективного производственного контроля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3222459" y="1108363"/>
        <a:ext cx="1892953" cy="1740250"/>
      </dsp:txXfrm>
    </dsp:sp>
    <dsp:sp modelId="{B1FD9C7A-7C3F-441E-AFFE-D4F65763EC35}">
      <dsp:nvSpPr>
        <dsp:cNvPr id="0" name=""/>
        <dsp:cNvSpPr/>
      </dsp:nvSpPr>
      <dsp:spPr>
        <a:xfrm rot="842748">
          <a:off x="5524817" y="2040350"/>
          <a:ext cx="165906" cy="5962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25561" y="2153550"/>
        <a:ext cx="116134" cy="357721"/>
      </dsp:txXfrm>
    </dsp:sp>
    <dsp:sp modelId="{620FF793-5B1F-4E95-8A5D-270B839A7980}">
      <dsp:nvSpPr>
        <dsp:cNvPr id="0" name=""/>
        <dsp:cNvSpPr/>
      </dsp:nvSpPr>
      <dsp:spPr>
        <a:xfrm>
          <a:off x="5725724" y="1465213"/>
          <a:ext cx="2473909" cy="242441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выполнению норм питания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6088020" y="1820260"/>
        <a:ext cx="1749317" cy="1714317"/>
      </dsp:txXfrm>
    </dsp:sp>
    <dsp:sp modelId="{3CA3B233-023F-4E49-8DE7-A58309CD5FE8}">
      <dsp:nvSpPr>
        <dsp:cNvPr id="0" name=""/>
        <dsp:cNvSpPr/>
      </dsp:nvSpPr>
      <dsp:spPr>
        <a:xfrm rot="10700820">
          <a:off x="3134925" y="3347480"/>
          <a:ext cx="1608731" cy="5962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313748" y="3464140"/>
        <a:ext cx="1429871" cy="357721"/>
      </dsp:txXfrm>
    </dsp:sp>
    <dsp:sp modelId="{C87E0C90-D2A5-4107-A2B6-457B04B6621B}">
      <dsp:nvSpPr>
        <dsp:cNvPr id="0" name=""/>
        <dsp:cNvSpPr/>
      </dsp:nvSpPr>
      <dsp:spPr>
        <a:xfrm>
          <a:off x="165515" y="1590676"/>
          <a:ext cx="2527205" cy="249286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санитарно-техническому состоянию пищеблоков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535616" y="1955747"/>
        <a:ext cx="1787003" cy="1762722"/>
      </dsp:txXfrm>
    </dsp:sp>
    <dsp:sp modelId="{26EC5C56-553E-40CC-BEC7-3C681532AE30}">
      <dsp:nvSpPr>
        <dsp:cNvPr id="0" name=""/>
        <dsp:cNvSpPr/>
      </dsp:nvSpPr>
      <dsp:spPr>
        <a:xfrm rot="20555985">
          <a:off x="2689083" y="2120776"/>
          <a:ext cx="149184" cy="59620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90107" y="2246708"/>
        <a:ext cx="104429" cy="357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9A805-F286-4FE4-BF5E-59C520E4A05A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0754-9F7E-4CB8-9367-29D79278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0754-9F7E-4CB8-9367-29D79278E6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0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43CE94-3873-D919-22B2-BAFBA1C3C7F7}"/>
              </a:ext>
            </a:extLst>
          </p:cNvPr>
          <p:cNvCxnSpPr>
            <a:cxnSpLocks/>
          </p:cNvCxnSpPr>
          <p:nvPr/>
        </p:nvCxnSpPr>
        <p:spPr>
          <a:xfrm>
            <a:off x="1259729" y="838701"/>
            <a:ext cx="0" cy="2087825"/>
          </a:xfrm>
          <a:prstGeom prst="line">
            <a:avLst/>
          </a:prstGeom>
          <a:ln w="57150">
            <a:solidFill>
              <a:srgbClr val="46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DD32A54-E604-ED58-718D-1A256E839E9C}"/>
              </a:ext>
            </a:extLst>
          </p:cNvPr>
          <p:cNvCxnSpPr>
            <a:cxnSpLocks/>
          </p:cNvCxnSpPr>
          <p:nvPr/>
        </p:nvCxnSpPr>
        <p:spPr>
          <a:xfrm>
            <a:off x="1347782" y="1161657"/>
            <a:ext cx="4006" cy="2310476"/>
          </a:xfrm>
          <a:prstGeom prst="line">
            <a:avLst/>
          </a:prstGeom>
          <a:ln w="57150">
            <a:solidFill>
              <a:srgbClr val="46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6C5ABC8-3F11-212D-162E-0AD2BC29A850}"/>
              </a:ext>
            </a:extLst>
          </p:cNvPr>
          <p:cNvCxnSpPr>
            <a:cxnSpLocks/>
          </p:cNvCxnSpPr>
          <p:nvPr/>
        </p:nvCxnSpPr>
        <p:spPr>
          <a:xfrm>
            <a:off x="1233664" y="838701"/>
            <a:ext cx="4554325" cy="0"/>
          </a:xfrm>
          <a:prstGeom prst="line">
            <a:avLst/>
          </a:prstGeom>
          <a:ln w="57150">
            <a:solidFill>
              <a:srgbClr val="46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D399DC57-856A-CABA-935A-DE7DD2FE0DBA}"/>
              </a:ext>
            </a:extLst>
          </p:cNvPr>
          <p:cNvSpPr/>
          <p:nvPr/>
        </p:nvSpPr>
        <p:spPr>
          <a:xfrm>
            <a:off x="1441041" y="1013627"/>
            <a:ext cx="2698053" cy="2734127"/>
          </a:xfrm>
          <a:prstGeom prst="ellipse">
            <a:avLst/>
          </a:prstGeom>
          <a:noFill/>
          <a:ln w="76200" cmpd="dbl">
            <a:solidFill>
              <a:srgbClr val="FFC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 dirty="0"/>
          </a:p>
        </p:txBody>
      </p:sp>
      <p:sp>
        <p:nvSpPr>
          <p:cNvPr id="13" name="Полилиния: фигура 3">
            <a:extLst>
              <a:ext uri="{FF2B5EF4-FFF2-40B4-BE49-F238E27FC236}">
                <a16:creationId xmlns:a16="http://schemas.microsoft.com/office/drawing/2014/main" id="{90716F22-F3F4-EA71-A9C3-9180F4DDEECD}"/>
              </a:ext>
            </a:extLst>
          </p:cNvPr>
          <p:cNvSpPr/>
          <p:nvPr/>
        </p:nvSpPr>
        <p:spPr>
          <a:xfrm>
            <a:off x="1701300" y="2082658"/>
            <a:ext cx="655553" cy="814566"/>
          </a:xfrm>
          <a:custGeom>
            <a:avLst/>
            <a:gdLst>
              <a:gd name="connsiteX0" fmla="*/ 10937 w 659428"/>
              <a:gd name="connsiteY0" fmla="*/ 50046 h 845058"/>
              <a:gd name="connsiteX1" fmla="*/ 176451 w 659428"/>
              <a:gd name="connsiteY1" fmla="*/ 50046 h 845058"/>
              <a:gd name="connsiteX2" fmla="*/ 171025 w 659428"/>
              <a:gd name="connsiteY2" fmla="*/ 573723 h 845058"/>
              <a:gd name="connsiteX3" fmla="*/ 409800 w 659428"/>
              <a:gd name="connsiteY3" fmla="*/ 579150 h 845058"/>
              <a:gd name="connsiteX4" fmla="*/ 412513 w 659428"/>
              <a:gd name="connsiteY4" fmla="*/ 41906 h 845058"/>
              <a:gd name="connsiteX5" fmla="*/ 567174 w 659428"/>
              <a:gd name="connsiteY5" fmla="*/ 47333 h 845058"/>
              <a:gd name="connsiteX6" fmla="*/ 559034 w 659428"/>
              <a:gd name="connsiteY6" fmla="*/ 587290 h 845058"/>
              <a:gd name="connsiteX7" fmla="*/ 651288 w 659428"/>
              <a:gd name="connsiteY7" fmla="*/ 581863 h 845058"/>
              <a:gd name="connsiteX8" fmla="*/ 659428 w 659428"/>
              <a:gd name="connsiteY8" fmla="*/ 845058 h 845058"/>
              <a:gd name="connsiteX9" fmla="*/ 507480 w 659428"/>
              <a:gd name="connsiteY9" fmla="*/ 839632 h 845058"/>
              <a:gd name="connsiteX10" fmla="*/ 499340 w 659428"/>
              <a:gd name="connsiteY10" fmla="*/ 720244 h 845058"/>
              <a:gd name="connsiteX11" fmla="*/ 16363 w 659428"/>
              <a:gd name="connsiteY11" fmla="*/ 725671 h 845058"/>
              <a:gd name="connsiteX12" fmla="*/ 10937 w 659428"/>
              <a:gd name="connsiteY12" fmla="*/ 50046 h 845058"/>
              <a:gd name="connsiteX0" fmla="*/ 44642 w 693133"/>
              <a:gd name="connsiteY0" fmla="*/ 8140 h 803152"/>
              <a:gd name="connsiteX1" fmla="*/ 210156 w 693133"/>
              <a:gd name="connsiteY1" fmla="*/ 8140 h 803152"/>
              <a:gd name="connsiteX2" fmla="*/ 204730 w 693133"/>
              <a:gd name="connsiteY2" fmla="*/ 531817 h 803152"/>
              <a:gd name="connsiteX3" fmla="*/ 443505 w 693133"/>
              <a:gd name="connsiteY3" fmla="*/ 537244 h 803152"/>
              <a:gd name="connsiteX4" fmla="*/ 446218 w 693133"/>
              <a:gd name="connsiteY4" fmla="*/ 0 h 803152"/>
              <a:gd name="connsiteX5" fmla="*/ 600879 w 693133"/>
              <a:gd name="connsiteY5" fmla="*/ 5427 h 803152"/>
              <a:gd name="connsiteX6" fmla="*/ 592739 w 693133"/>
              <a:gd name="connsiteY6" fmla="*/ 545384 h 803152"/>
              <a:gd name="connsiteX7" fmla="*/ 684993 w 693133"/>
              <a:gd name="connsiteY7" fmla="*/ 539957 h 803152"/>
              <a:gd name="connsiteX8" fmla="*/ 693133 w 693133"/>
              <a:gd name="connsiteY8" fmla="*/ 803152 h 803152"/>
              <a:gd name="connsiteX9" fmla="*/ 541185 w 693133"/>
              <a:gd name="connsiteY9" fmla="*/ 797726 h 803152"/>
              <a:gd name="connsiteX10" fmla="*/ 533045 w 693133"/>
              <a:gd name="connsiteY10" fmla="*/ 678338 h 803152"/>
              <a:gd name="connsiteX11" fmla="*/ 50068 w 693133"/>
              <a:gd name="connsiteY11" fmla="*/ 683765 h 803152"/>
              <a:gd name="connsiteX12" fmla="*/ 44642 w 693133"/>
              <a:gd name="connsiteY12" fmla="*/ 8140 h 803152"/>
              <a:gd name="connsiteX0" fmla="*/ 9630 w 652695"/>
              <a:gd name="connsiteY0" fmla="*/ 683765 h 803152"/>
              <a:gd name="connsiteX1" fmla="*/ 169718 w 652695"/>
              <a:gd name="connsiteY1" fmla="*/ 8140 h 803152"/>
              <a:gd name="connsiteX2" fmla="*/ 164292 w 652695"/>
              <a:gd name="connsiteY2" fmla="*/ 531817 h 803152"/>
              <a:gd name="connsiteX3" fmla="*/ 403067 w 652695"/>
              <a:gd name="connsiteY3" fmla="*/ 537244 h 803152"/>
              <a:gd name="connsiteX4" fmla="*/ 405780 w 652695"/>
              <a:gd name="connsiteY4" fmla="*/ 0 h 803152"/>
              <a:gd name="connsiteX5" fmla="*/ 560441 w 652695"/>
              <a:gd name="connsiteY5" fmla="*/ 5427 h 803152"/>
              <a:gd name="connsiteX6" fmla="*/ 552301 w 652695"/>
              <a:gd name="connsiteY6" fmla="*/ 545384 h 803152"/>
              <a:gd name="connsiteX7" fmla="*/ 644555 w 652695"/>
              <a:gd name="connsiteY7" fmla="*/ 539957 h 803152"/>
              <a:gd name="connsiteX8" fmla="*/ 652695 w 652695"/>
              <a:gd name="connsiteY8" fmla="*/ 803152 h 803152"/>
              <a:gd name="connsiteX9" fmla="*/ 500747 w 652695"/>
              <a:gd name="connsiteY9" fmla="*/ 797726 h 803152"/>
              <a:gd name="connsiteX10" fmla="*/ 492607 w 652695"/>
              <a:gd name="connsiteY10" fmla="*/ 678338 h 803152"/>
              <a:gd name="connsiteX11" fmla="*/ 9630 w 652695"/>
              <a:gd name="connsiteY11" fmla="*/ 683765 h 803152"/>
              <a:gd name="connsiteX0" fmla="*/ 17117 w 660182"/>
              <a:gd name="connsiteY0" fmla="*/ 692173 h 811560"/>
              <a:gd name="connsiteX1" fmla="*/ 114799 w 660182"/>
              <a:gd name="connsiteY1" fmla="*/ 182062 h 811560"/>
              <a:gd name="connsiteX2" fmla="*/ 177205 w 660182"/>
              <a:gd name="connsiteY2" fmla="*/ 16548 h 811560"/>
              <a:gd name="connsiteX3" fmla="*/ 171779 w 660182"/>
              <a:gd name="connsiteY3" fmla="*/ 540225 h 811560"/>
              <a:gd name="connsiteX4" fmla="*/ 410554 w 660182"/>
              <a:gd name="connsiteY4" fmla="*/ 545652 h 811560"/>
              <a:gd name="connsiteX5" fmla="*/ 413267 w 660182"/>
              <a:gd name="connsiteY5" fmla="*/ 8408 h 811560"/>
              <a:gd name="connsiteX6" fmla="*/ 567928 w 660182"/>
              <a:gd name="connsiteY6" fmla="*/ 13835 h 811560"/>
              <a:gd name="connsiteX7" fmla="*/ 559788 w 660182"/>
              <a:gd name="connsiteY7" fmla="*/ 553792 h 811560"/>
              <a:gd name="connsiteX8" fmla="*/ 652042 w 660182"/>
              <a:gd name="connsiteY8" fmla="*/ 548365 h 811560"/>
              <a:gd name="connsiteX9" fmla="*/ 660182 w 660182"/>
              <a:gd name="connsiteY9" fmla="*/ 811560 h 811560"/>
              <a:gd name="connsiteX10" fmla="*/ 508234 w 660182"/>
              <a:gd name="connsiteY10" fmla="*/ 806134 h 811560"/>
              <a:gd name="connsiteX11" fmla="*/ 500094 w 660182"/>
              <a:gd name="connsiteY11" fmla="*/ 686746 h 811560"/>
              <a:gd name="connsiteX12" fmla="*/ 17117 w 660182"/>
              <a:gd name="connsiteY12" fmla="*/ 692173 h 811560"/>
              <a:gd name="connsiteX0" fmla="*/ 35433 w 678498"/>
              <a:gd name="connsiteY0" fmla="*/ 753857 h 873244"/>
              <a:gd name="connsiteX1" fmla="*/ 35435 w 678498"/>
              <a:gd name="connsiteY1" fmla="*/ 59238 h 873244"/>
              <a:gd name="connsiteX2" fmla="*/ 195521 w 678498"/>
              <a:gd name="connsiteY2" fmla="*/ 78232 h 873244"/>
              <a:gd name="connsiteX3" fmla="*/ 190095 w 678498"/>
              <a:gd name="connsiteY3" fmla="*/ 601909 h 873244"/>
              <a:gd name="connsiteX4" fmla="*/ 428870 w 678498"/>
              <a:gd name="connsiteY4" fmla="*/ 607336 h 873244"/>
              <a:gd name="connsiteX5" fmla="*/ 431583 w 678498"/>
              <a:gd name="connsiteY5" fmla="*/ 70092 h 873244"/>
              <a:gd name="connsiteX6" fmla="*/ 586244 w 678498"/>
              <a:gd name="connsiteY6" fmla="*/ 75519 h 873244"/>
              <a:gd name="connsiteX7" fmla="*/ 578104 w 678498"/>
              <a:gd name="connsiteY7" fmla="*/ 615476 h 873244"/>
              <a:gd name="connsiteX8" fmla="*/ 670358 w 678498"/>
              <a:gd name="connsiteY8" fmla="*/ 610049 h 873244"/>
              <a:gd name="connsiteX9" fmla="*/ 678498 w 678498"/>
              <a:gd name="connsiteY9" fmla="*/ 873244 h 873244"/>
              <a:gd name="connsiteX10" fmla="*/ 526550 w 678498"/>
              <a:gd name="connsiteY10" fmla="*/ 867818 h 873244"/>
              <a:gd name="connsiteX11" fmla="*/ 518410 w 678498"/>
              <a:gd name="connsiteY11" fmla="*/ 748430 h 873244"/>
              <a:gd name="connsiteX12" fmla="*/ 35433 w 678498"/>
              <a:gd name="connsiteY12" fmla="*/ 753857 h 873244"/>
              <a:gd name="connsiteX0" fmla="*/ 35433 w 678498"/>
              <a:gd name="connsiteY0" fmla="*/ 731582 h 850969"/>
              <a:gd name="connsiteX1" fmla="*/ 35435 w 678498"/>
              <a:gd name="connsiteY1" fmla="*/ 36963 h 850969"/>
              <a:gd name="connsiteX2" fmla="*/ 195521 w 678498"/>
              <a:gd name="connsiteY2" fmla="*/ 55957 h 850969"/>
              <a:gd name="connsiteX3" fmla="*/ 190095 w 678498"/>
              <a:gd name="connsiteY3" fmla="*/ 579634 h 850969"/>
              <a:gd name="connsiteX4" fmla="*/ 428870 w 678498"/>
              <a:gd name="connsiteY4" fmla="*/ 585061 h 850969"/>
              <a:gd name="connsiteX5" fmla="*/ 431583 w 678498"/>
              <a:gd name="connsiteY5" fmla="*/ 47817 h 850969"/>
              <a:gd name="connsiteX6" fmla="*/ 586244 w 678498"/>
              <a:gd name="connsiteY6" fmla="*/ 53244 h 850969"/>
              <a:gd name="connsiteX7" fmla="*/ 578104 w 678498"/>
              <a:gd name="connsiteY7" fmla="*/ 593201 h 850969"/>
              <a:gd name="connsiteX8" fmla="*/ 670358 w 678498"/>
              <a:gd name="connsiteY8" fmla="*/ 587774 h 850969"/>
              <a:gd name="connsiteX9" fmla="*/ 678498 w 678498"/>
              <a:gd name="connsiteY9" fmla="*/ 850969 h 850969"/>
              <a:gd name="connsiteX10" fmla="*/ 526550 w 678498"/>
              <a:gd name="connsiteY10" fmla="*/ 845543 h 850969"/>
              <a:gd name="connsiteX11" fmla="*/ 518410 w 678498"/>
              <a:gd name="connsiteY11" fmla="*/ 726155 h 850969"/>
              <a:gd name="connsiteX12" fmla="*/ 35433 w 678498"/>
              <a:gd name="connsiteY12" fmla="*/ 731582 h 850969"/>
              <a:gd name="connsiteX0" fmla="*/ 68801 w 711866"/>
              <a:gd name="connsiteY0" fmla="*/ 708590 h 827977"/>
              <a:gd name="connsiteX1" fmla="*/ 68803 w 711866"/>
              <a:gd name="connsiteY1" fmla="*/ 13971 h 827977"/>
              <a:gd name="connsiteX2" fmla="*/ 228889 w 711866"/>
              <a:gd name="connsiteY2" fmla="*/ 32965 h 827977"/>
              <a:gd name="connsiteX3" fmla="*/ 223463 w 711866"/>
              <a:gd name="connsiteY3" fmla="*/ 556642 h 827977"/>
              <a:gd name="connsiteX4" fmla="*/ 462238 w 711866"/>
              <a:gd name="connsiteY4" fmla="*/ 562069 h 827977"/>
              <a:gd name="connsiteX5" fmla="*/ 464951 w 711866"/>
              <a:gd name="connsiteY5" fmla="*/ 24825 h 827977"/>
              <a:gd name="connsiteX6" fmla="*/ 619612 w 711866"/>
              <a:gd name="connsiteY6" fmla="*/ 30252 h 827977"/>
              <a:gd name="connsiteX7" fmla="*/ 611472 w 711866"/>
              <a:gd name="connsiteY7" fmla="*/ 570209 h 827977"/>
              <a:gd name="connsiteX8" fmla="*/ 703726 w 711866"/>
              <a:gd name="connsiteY8" fmla="*/ 564782 h 827977"/>
              <a:gd name="connsiteX9" fmla="*/ 711866 w 711866"/>
              <a:gd name="connsiteY9" fmla="*/ 827977 h 827977"/>
              <a:gd name="connsiteX10" fmla="*/ 559918 w 711866"/>
              <a:gd name="connsiteY10" fmla="*/ 822551 h 827977"/>
              <a:gd name="connsiteX11" fmla="*/ 551778 w 711866"/>
              <a:gd name="connsiteY11" fmla="*/ 703163 h 827977"/>
              <a:gd name="connsiteX12" fmla="*/ 68801 w 711866"/>
              <a:gd name="connsiteY12" fmla="*/ 708590 h 827977"/>
              <a:gd name="connsiteX0" fmla="*/ 68801 w 711866"/>
              <a:gd name="connsiteY0" fmla="*/ 708590 h 827977"/>
              <a:gd name="connsiteX1" fmla="*/ 68803 w 711866"/>
              <a:gd name="connsiteY1" fmla="*/ 13971 h 827977"/>
              <a:gd name="connsiteX2" fmla="*/ 228889 w 711866"/>
              <a:gd name="connsiteY2" fmla="*/ 32965 h 827977"/>
              <a:gd name="connsiteX3" fmla="*/ 223463 w 711866"/>
              <a:gd name="connsiteY3" fmla="*/ 556642 h 827977"/>
              <a:gd name="connsiteX4" fmla="*/ 462238 w 711866"/>
              <a:gd name="connsiteY4" fmla="*/ 562069 h 827977"/>
              <a:gd name="connsiteX5" fmla="*/ 464951 w 711866"/>
              <a:gd name="connsiteY5" fmla="*/ 24825 h 827977"/>
              <a:gd name="connsiteX6" fmla="*/ 619612 w 711866"/>
              <a:gd name="connsiteY6" fmla="*/ 30252 h 827977"/>
              <a:gd name="connsiteX7" fmla="*/ 611472 w 711866"/>
              <a:gd name="connsiteY7" fmla="*/ 570209 h 827977"/>
              <a:gd name="connsiteX8" fmla="*/ 703726 w 711866"/>
              <a:gd name="connsiteY8" fmla="*/ 564782 h 827977"/>
              <a:gd name="connsiteX9" fmla="*/ 711866 w 711866"/>
              <a:gd name="connsiteY9" fmla="*/ 827977 h 827977"/>
              <a:gd name="connsiteX10" fmla="*/ 559918 w 711866"/>
              <a:gd name="connsiteY10" fmla="*/ 822551 h 827977"/>
              <a:gd name="connsiteX11" fmla="*/ 551778 w 711866"/>
              <a:gd name="connsiteY11" fmla="*/ 703163 h 827977"/>
              <a:gd name="connsiteX12" fmla="*/ 68801 w 711866"/>
              <a:gd name="connsiteY12" fmla="*/ 708590 h 827977"/>
              <a:gd name="connsiteX0" fmla="*/ 68801 w 711866"/>
              <a:gd name="connsiteY0" fmla="*/ 694671 h 814058"/>
              <a:gd name="connsiteX1" fmla="*/ 68803 w 711866"/>
              <a:gd name="connsiteY1" fmla="*/ 52 h 814058"/>
              <a:gd name="connsiteX2" fmla="*/ 228889 w 711866"/>
              <a:gd name="connsiteY2" fmla="*/ 19046 h 814058"/>
              <a:gd name="connsiteX3" fmla="*/ 223463 w 711866"/>
              <a:gd name="connsiteY3" fmla="*/ 542723 h 814058"/>
              <a:gd name="connsiteX4" fmla="*/ 462238 w 711866"/>
              <a:gd name="connsiteY4" fmla="*/ 548150 h 814058"/>
              <a:gd name="connsiteX5" fmla="*/ 464951 w 711866"/>
              <a:gd name="connsiteY5" fmla="*/ 10906 h 814058"/>
              <a:gd name="connsiteX6" fmla="*/ 619612 w 711866"/>
              <a:gd name="connsiteY6" fmla="*/ 16333 h 814058"/>
              <a:gd name="connsiteX7" fmla="*/ 611472 w 711866"/>
              <a:gd name="connsiteY7" fmla="*/ 556290 h 814058"/>
              <a:gd name="connsiteX8" fmla="*/ 703726 w 711866"/>
              <a:gd name="connsiteY8" fmla="*/ 550863 h 814058"/>
              <a:gd name="connsiteX9" fmla="*/ 711866 w 711866"/>
              <a:gd name="connsiteY9" fmla="*/ 814058 h 814058"/>
              <a:gd name="connsiteX10" fmla="*/ 559918 w 711866"/>
              <a:gd name="connsiteY10" fmla="*/ 808632 h 814058"/>
              <a:gd name="connsiteX11" fmla="*/ 551778 w 711866"/>
              <a:gd name="connsiteY11" fmla="*/ 689244 h 814058"/>
              <a:gd name="connsiteX12" fmla="*/ 68801 w 711866"/>
              <a:gd name="connsiteY12" fmla="*/ 694671 h 814058"/>
              <a:gd name="connsiteX0" fmla="*/ 90104 w 733169"/>
              <a:gd name="connsiteY0" fmla="*/ 683765 h 803152"/>
              <a:gd name="connsiteX1" fmla="*/ 57546 w 733169"/>
              <a:gd name="connsiteY1" fmla="*/ 48840 h 803152"/>
              <a:gd name="connsiteX2" fmla="*/ 250192 w 733169"/>
              <a:gd name="connsiteY2" fmla="*/ 8140 h 803152"/>
              <a:gd name="connsiteX3" fmla="*/ 244766 w 733169"/>
              <a:gd name="connsiteY3" fmla="*/ 531817 h 803152"/>
              <a:gd name="connsiteX4" fmla="*/ 483541 w 733169"/>
              <a:gd name="connsiteY4" fmla="*/ 537244 h 803152"/>
              <a:gd name="connsiteX5" fmla="*/ 486254 w 733169"/>
              <a:gd name="connsiteY5" fmla="*/ 0 h 803152"/>
              <a:gd name="connsiteX6" fmla="*/ 640915 w 733169"/>
              <a:gd name="connsiteY6" fmla="*/ 5427 h 803152"/>
              <a:gd name="connsiteX7" fmla="*/ 632775 w 733169"/>
              <a:gd name="connsiteY7" fmla="*/ 545384 h 803152"/>
              <a:gd name="connsiteX8" fmla="*/ 725029 w 733169"/>
              <a:gd name="connsiteY8" fmla="*/ 539957 h 803152"/>
              <a:gd name="connsiteX9" fmla="*/ 733169 w 733169"/>
              <a:gd name="connsiteY9" fmla="*/ 803152 h 803152"/>
              <a:gd name="connsiteX10" fmla="*/ 581221 w 733169"/>
              <a:gd name="connsiteY10" fmla="*/ 797726 h 803152"/>
              <a:gd name="connsiteX11" fmla="*/ 573081 w 733169"/>
              <a:gd name="connsiteY11" fmla="*/ 678338 h 803152"/>
              <a:gd name="connsiteX12" fmla="*/ 90104 w 733169"/>
              <a:gd name="connsiteY12" fmla="*/ 683765 h 803152"/>
              <a:gd name="connsiteX0" fmla="*/ 60993 w 704058"/>
              <a:gd name="connsiteY0" fmla="*/ 683765 h 803152"/>
              <a:gd name="connsiteX1" fmla="*/ 74562 w 704058"/>
              <a:gd name="connsiteY1" fmla="*/ 2713 h 803152"/>
              <a:gd name="connsiteX2" fmla="*/ 221081 w 704058"/>
              <a:gd name="connsiteY2" fmla="*/ 8140 h 803152"/>
              <a:gd name="connsiteX3" fmla="*/ 215655 w 704058"/>
              <a:gd name="connsiteY3" fmla="*/ 531817 h 803152"/>
              <a:gd name="connsiteX4" fmla="*/ 454430 w 704058"/>
              <a:gd name="connsiteY4" fmla="*/ 537244 h 803152"/>
              <a:gd name="connsiteX5" fmla="*/ 457143 w 704058"/>
              <a:gd name="connsiteY5" fmla="*/ 0 h 803152"/>
              <a:gd name="connsiteX6" fmla="*/ 611804 w 704058"/>
              <a:gd name="connsiteY6" fmla="*/ 5427 h 803152"/>
              <a:gd name="connsiteX7" fmla="*/ 603664 w 704058"/>
              <a:gd name="connsiteY7" fmla="*/ 545384 h 803152"/>
              <a:gd name="connsiteX8" fmla="*/ 695918 w 704058"/>
              <a:gd name="connsiteY8" fmla="*/ 539957 h 803152"/>
              <a:gd name="connsiteX9" fmla="*/ 704058 w 704058"/>
              <a:gd name="connsiteY9" fmla="*/ 803152 h 803152"/>
              <a:gd name="connsiteX10" fmla="*/ 552110 w 704058"/>
              <a:gd name="connsiteY10" fmla="*/ 797726 h 803152"/>
              <a:gd name="connsiteX11" fmla="*/ 543970 w 704058"/>
              <a:gd name="connsiteY11" fmla="*/ 678338 h 803152"/>
              <a:gd name="connsiteX12" fmla="*/ 60993 w 704058"/>
              <a:gd name="connsiteY12" fmla="*/ 683765 h 803152"/>
              <a:gd name="connsiteX0" fmla="*/ 23836 w 666901"/>
              <a:gd name="connsiteY0" fmla="*/ 683765 h 803152"/>
              <a:gd name="connsiteX1" fmla="*/ 37405 w 666901"/>
              <a:gd name="connsiteY1" fmla="*/ 2713 h 803152"/>
              <a:gd name="connsiteX2" fmla="*/ 183924 w 666901"/>
              <a:gd name="connsiteY2" fmla="*/ 8140 h 803152"/>
              <a:gd name="connsiteX3" fmla="*/ 178498 w 666901"/>
              <a:gd name="connsiteY3" fmla="*/ 531817 h 803152"/>
              <a:gd name="connsiteX4" fmla="*/ 417273 w 666901"/>
              <a:gd name="connsiteY4" fmla="*/ 537244 h 803152"/>
              <a:gd name="connsiteX5" fmla="*/ 419986 w 666901"/>
              <a:gd name="connsiteY5" fmla="*/ 0 h 803152"/>
              <a:gd name="connsiteX6" fmla="*/ 574647 w 666901"/>
              <a:gd name="connsiteY6" fmla="*/ 5427 h 803152"/>
              <a:gd name="connsiteX7" fmla="*/ 566507 w 666901"/>
              <a:gd name="connsiteY7" fmla="*/ 545384 h 803152"/>
              <a:gd name="connsiteX8" fmla="*/ 658761 w 666901"/>
              <a:gd name="connsiteY8" fmla="*/ 539957 h 803152"/>
              <a:gd name="connsiteX9" fmla="*/ 666901 w 666901"/>
              <a:gd name="connsiteY9" fmla="*/ 803152 h 803152"/>
              <a:gd name="connsiteX10" fmla="*/ 514953 w 666901"/>
              <a:gd name="connsiteY10" fmla="*/ 797726 h 803152"/>
              <a:gd name="connsiteX11" fmla="*/ 506813 w 666901"/>
              <a:gd name="connsiteY11" fmla="*/ 678338 h 803152"/>
              <a:gd name="connsiteX12" fmla="*/ 23836 w 666901"/>
              <a:gd name="connsiteY12" fmla="*/ 683765 h 803152"/>
              <a:gd name="connsiteX0" fmla="*/ 0 w 643065"/>
              <a:gd name="connsiteY0" fmla="*/ 683765 h 803152"/>
              <a:gd name="connsiteX1" fmla="*/ 13569 w 643065"/>
              <a:gd name="connsiteY1" fmla="*/ 2713 h 803152"/>
              <a:gd name="connsiteX2" fmla="*/ 160088 w 643065"/>
              <a:gd name="connsiteY2" fmla="*/ 8140 h 803152"/>
              <a:gd name="connsiteX3" fmla="*/ 154662 w 643065"/>
              <a:gd name="connsiteY3" fmla="*/ 531817 h 803152"/>
              <a:gd name="connsiteX4" fmla="*/ 393437 w 643065"/>
              <a:gd name="connsiteY4" fmla="*/ 537244 h 803152"/>
              <a:gd name="connsiteX5" fmla="*/ 396150 w 643065"/>
              <a:gd name="connsiteY5" fmla="*/ 0 h 803152"/>
              <a:gd name="connsiteX6" fmla="*/ 550811 w 643065"/>
              <a:gd name="connsiteY6" fmla="*/ 5427 h 803152"/>
              <a:gd name="connsiteX7" fmla="*/ 542671 w 643065"/>
              <a:gd name="connsiteY7" fmla="*/ 545384 h 803152"/>
              <a:gd name="connsiteX8" fmla="*/ 634925 w 643065"/>
              <a:gd name="connsiteY8" fmla="*/ 539957 h 803152"/>
              <a:gd name="connsiteX9" fmla="*/ 643065 w 643065"/>
              <a:gd name="connsiteY9" fmla="*/ 803152 h 803152"/>
              <a:gd name="connsiteX10" fmla="*/ 491117 w 643065"/>
              <a:gd name="connsiteY10" fmla="*/ 797726 h 803152"/>
              <a:gd name="connsiteX11" fmla="*/ 482977 w 643065"/>
              <a:gd name="connsiteY11" fmla="*/ 678338 h 803152"/>
              <a:gd name="connsiteX12" fmla="*/ 0 w 643065"/>
              <a:gd name="connsiteY12" fmla="*/ 683765 h 803152"/>
              <a:gd name="connsiteX0" fmla="*/ 0 w 643065"/>
              <a:gd name="connsiteY0" fmla="*/ 683765 h 803152"/>
              <a:gd name="connsiteX1" fmla="*/ 13569 w 643065"/>
              <a:gd name="connsiteY1" fmla="*/ 2713 h 803152"/>
              <a:gd name="connsiteX2" fmla="*/ 160088 w 643065"/>
              <a:gd name="connsiteY2" fmla="*/ 8140 h 803152"/>
              <a:gd name="connsiteX3" fmla="*/ 154662 w 643065"/>
              <a:gd name="connsiteY3" fmla="*/ 531817 h 803152"/>
              <a:gd name="connsiteX4" fmla="*/ 393437 w 643065"/>
              <a:gd name="connsiteY4" fmla="*/ 537244 h 803152"/>
              <a:gd name="connsiteX5" fmla="*/ 396150 w 643065"/>
              <a:gd name="connsiteY5" fmla="*/ 0 h 803152"/>
              <a:gd name="connsiteX6" fmla="*/ 550811 w 643065"/>
              <a:gd name="connsiteY6" fmla="*/ 5427 h 803152"/>
              <a:gd name="connsiteX7" fmla="*/ 542671 w 643065"/>
              <a:gd name="connsiteY7" fmla="*/ 545384 h 803152"/>
              <a:gd name="connsiteX8" fmla="*/ 634925 w 643065"/>
              <a:gd name="connsiteY8" fmla="*/ 539957 h 803152"/>
              <a:gd name="connsiteX9" fmla="*/ 643065 w 643065"/>
              <a:gd name="connsiteY9" fmla="*/ 803152 h 803152"/>
              <a:gd name="connsiteX10" fmla="*/ 491117 w 643065"/>
              <a:gd name="connsiteY10" fmla="*/ 797726 h 803152"/>
              <a:gd name="connsiteX11" fmla="*/ 482977 w 643065"/>
              <a:gd name="connsiteY11" fmla="*/ 678338 h 803152"/>
              <a:gd name="connsiteX12" fmla="*/ 0 w 643065"/>
              <a:gd name="connsiteY12" fmla="*/ 683765 h 803152"/>
              <a:gd name="connsiteX0" fmla="*/ 2712 w 645777"/>
              <a:gd name="connsiteY0" fmla="*/ 686553 h 805940"/>
              <a:gd name="connsiteX1" fmla="*/ 0 w 645777"/>
              <a:gd name="connsiteY1" fmla="*/ 74 h 805940"/>
              <a:gd name="connsiteX2" fmla="*/ 162800 w 645777"/>
              <a:gd name="connsiteY2" fmla="*/ 10928 h 805940"/>
              <a:gd name="connsiteX3" fmla="*/ 157374 w 645777"/>
              <a:gd name="connsiteY3" fmla="*/ 534605 h 805940"/>
              <a:gd name="connsiteX4" fmla="*/ 396149 w 645777"/>
              <a:gd name="connsiteY4" fmla="*/ 540032 h 805940"/>
              <a:gd name="connsiteX5" fmla="*/ 398862 w 645777"/>
              <a:gd name="connsiteY5" fmla="*/ 2788 h 805940"/>
              <a:gd name="connsiteX6" fmla="*/ 553523 w 645777"/>
              <a:gd name="connsiteY6" fmla="*/ 8215 h 805940"/>
              <a:gd name="connsiteX7" fmla="*/ 545383 w 645777"/>
              <a:gd name="connsiteY7" fmla="*/ 548172 h 805940"/>
              <a:gd name="connsiteX8" fmla="*/ 637637 w 645777"/>
              <a:gd name="connsiteY8" fmla="*/ 542745 h 805940"/>
              <a:gd name="connsiteX9" fmla="*/ 645777 w 645777"/>
              <a:gd name="connsiteY9" fmla="*/ 805940 h 805940"/>
              <a:gd name="connsiteX10" fmla="*/ 493829 w 645777"/>
              <a:gd name="connsiteY10" fmla="*/ 800514 h 805940"/>
              <a:gd name="connsiteX11" fmla="*/ 485689 w 645777"/>
              <a:gd name="connsiteY11" fmla="*/ 681126 h 805940"/>
              <a:gd name="connsiteX12" fmla="*/ 2712 w 645777"/>
              <a:gd name="connsiteY12" fmla="*/ 686553 h 805940"/>
              <a:gd name="connsiteX0" fmla="*/ 0 w 643065"/>
              <a:gd name="connsiteY0" fmla="*/ 683765 h 803152"/>
              <a:gd name="connsiteX1" fmla="*/ 1 w 643065"/>
              <a:gd name="connsiteY1" fmla="*/ 2712 h 803152"/>
              <a:gd name="connsiteX2" fmla="*/ 160088 w 643065"/>
              <a:gd name="connsiteY2" fmla="*/ 8140 h 803152"/>
              <a:gd name="connsiteX3" fmla="*/ 154662 w 643065"/>
              <a:gd name="connsiteY3" fmla="*/ 531817 h 803152"/>
              <a:gd name="connsiteX4" fmla="*/ 393437 w 643065"/>
              <a:gd name="connsiteY4" fmla="*/ 537244 h 803152"/>
              <a:gd name="connsiteX5" fmla="*/ 396150 w 643065"/>
              <a:gd name="connsiteY5" fmla="*/ 0 h 803152"/>
              <a:gd name="connsiteX6" fmla="*/ 550811 w 643065"/>
              <a:gd name="connsiteY6" fmla="*/ 5427 h 803152"/>
              <a:gd name="connsiteX7" fmla="*/ 542671 w 643065"/>
              <a:gd name="connsiteY7" fmla="*/ 545384 h 803152"/>
              <a:gd name="connsiteX8" fmla="*/ 634925 w 643065"/>
              <a:gd name="connsiteY8" fmla="*/ 539957 h 803152"/>
              <a:gd name="connsiteX9" fmla="*/ 643065 w 643065"/>
              <a:gd name="connsiteY9" fmla="*/ 803152 h 803152"/>
              <a:gd name="connsiteX10" fmla="*/ 491117 w 643065"/>
              <a:gd name="connsiteY10" fmla="*/ 797726 h 803152"/>
              <a:gd name="connsiteX11" fmla="*/ 482977 w 643065"/>
              <a:gd name="connsiteY11" fmla="*/ 678338 h 803152"/>
              <a:gd name="connsiteX12" fmla="*/ 0 w 643065"/>
              <a:gd name="connsiteY12" fmla="*/ 683765 h 803152"/>
              <a:gd name="connsiteX0" fmla="*/ 0 w 643065"/>
              <a:gd name="connsiteY0" fmla="*/ 689191 h 808578"/>
              <a:gd name="connsiteX1" fmla="*/ 1 w 643065"/>
              <a:gd name="connsiteY1" fmla="*/ 8138 h 808578"/>
              <a:gd name="connsiteX2" fmla="*/ 157374 w 643065"/>
              <a:gd name="connsiteY2" fmla="*/ 0 h 808578"/>
              <a:gd name="connsiteX3" fmla="*/ 154662 w 643065"/>
              <a:gd name="connsiteY3" fmla="*/ 537243 h 808578"/>
              <a:gd name="connsiteX4" fmla="*/ 393437 w 643065"/>
              <a:gd name="connsiteY4" fmla="*/ 542670 h 808578"/>
              <a:gd name="connsiteX5" fmla="*/ 396150 w 643065"/>
              <a:gd name="connsiteY5" fmla="*/ 5426 h 808578"/>
              <a:gd name="connsiteX6" fmla="*/ 550811 w 643065"/>
              <a:gd name="connsiteY6" fmla="*/ 10853 h 808578"/>
              <a:gd name="connsiteX7" fmla="*/ 542671 w 643065"/>
              <a:gd name="connsiteY7" fmla="*/ 550810 h 808578"/>
              <a:gd name="connsiteX8" fmla="*/ 634925 w 643065"/>
              <a:gd name="connsiteY8" fmla="*/ 545383 h 808578"/>
              <a:gd name="connsiteX9" fmla="*/ 643065 w 643065"/>
              <a:gd name="connsiteY9" fmla="*/ 808578 h 808578"/>
              <a:gd name="connsiteX10" fmla="*/ 491117 w 643065"/>
              <a:gd name="connsiteY10" fmla="*/ 803152 h 808578"/>
              <a:gd name="connsiteX11" fmla="*/ 482977 w 643065"/>
              <a:gd name="connsiteY11" fmla="*/ 683764 h 808578"/>
              <a:gd name="connsiteX12" fmla="*/ 0 w 643065"/>
              <a:gd name="connsiteY12" fmla="*/ 689191 h 808578"/>
              <a:gd name="connsiteX0" fmla="*/ 0 w 643065"/>
              <a:gd name="connsiteY0" fmla="*/ 686477 h 805864"/>
              <a:gd name="connsiteX1" fmla="*/ 1 w 643065"/>
              <a:gd name="connsiteY1" fmla="*/ 5424 h 805864"/>
              <a:gd name="connsiteX2" fmla="*/ 154661 w 643065"/>
              <a:gd name="connsiteY2" fmla="*/ 0 h 805864"/>
              <a:gd name="connsiteX3" fmla="*/ 154662 w 643065"/>
              <a:gd name="connsiteY3" fmla="*/ 534529 h 805864"/>
              <a:gd name="connsiteX4" fmla="*/ 393437 w 643065"/>
              <a:gd name="connsiteY4" fmla="*/ 539956 h 805864"/>
              <a:gd name="connsiteX5" fmla="*/ 396150 w 643065"/>
              <a:gd name="connsiteY5" fmla="*/ 2712 h 805864"/>
              <a:gd name="connsiteX6" fmla="*/ 550811 w 643065"/>
              <a:gd name="connsiteY6" fmla="*/ 8139 h 805864"/>
              <a:gd name="connsiteX7" fmla="*/ 542671 w 643065"/>
              <a:gd name="connsiteY7" fmla="*/ 548096 h 805864"/>
              <a:gd name="connsiteX8" fmla="*/ 634925 w 643065"/>
              <a:gd name="connsiteY8" fmla="*/ 542669 h 805864"/>
              <a:gd name="connsiteX9" fmla="*/ 643065 w 643065"/>
              <a:gd name="connsiteY9" fmla="*/ 805864 h 805864"/>
              <a:gd name="connsiteX10" fmla="*/ 491117 w 643065"/>
              <a:gd name="connsiteY10" fmla="*/ 800438 h 805864"/>
              <a:gd name="connsiteX11" fmla="*/ 482977 w 643065"/>
              <a:gd name="connsiteY11" fmla="*/ 681050 h 805864"/>
              <a:gd name="connsiteX12" fmla="*/ 0 w 643065"/>
              <a:gd name="connsiteY12" fmla="*/ 686477 h 805864"/>
              <a:gd name="connsiteX0" fmla="*/ 0 w 643065"/>
              <a:gd name="connsiteY0" fmla="*/ 687111 h 806498"/>
              <a:gd name="connsiteX1" fmla="*/ 1 w 643065"/>
              <a:gd name="connsiteY1" fmla="*/ 6058 h 806498"/>
              <a:gd name="connsiteX2" fmla="*/ 154661 w 643065"/>
              <a:gd name="connsiteY2" fmla="*/ 634 h 806498"/>
              <a:gd name="connsiteX3" fmla="*/ 154662 w 643065"/>
              <a:gd name="connsiteY3" fmla="*/ 535163 h 806498"/>
              <a:gd name="connsiteX4" fmla="*/ 393437 w 643065"/>
              <a:gd name="connsiteY4" fmla="*/ 540590 h 806498"/>
              <a:gd name="connsiteX5" fmla="*/ 396150 w 643065"/>
              <a:gd name="connsiteY5" fmla="*/ 3346 h 806498"/>
              <a:gd name="connsiteX6" fmla="*/ 550811 w 643065"/>
              <a:gd name="connsiteY6" fmla="*/ 8773 h 806498"/>
              <a:gd name="connsiteX7" fmla="*/ 542671 w 643065"/>
              <a:gd name="connsiteY7" fmla="*/ 548730 h 806498"/>
              <a:gd name="connsiteX8" fmla="*/ 634925 w 643065"/>
              <a:gd name="connsiteY8" fmla="*/ 543303 h 806498"/>
              <a:gd name="connsiteX9" fmla="*/ 643065 w 643065"/>
              <a:gd name="connsiteY9" fmla="*/ 806498 h 806498"/>
              <a:gd name="connsiteX10" fmla="*/ 491117 w 643065"/>
              <a:gd name="connsiteY10" fmla="*/ 801072 h 806498"/>
              <a:gd name="connsiteX11" fmla="*/ 482977 w 643065"/>
              <a:gd name="connsiteY11" fmla="*/ 681684 h 806498"/>
              <a:gd name="connsiteX12" fmla="*/ 0 w 643065"/>
              <a:gd name="connsiteY12" fmla="*/ 687111 h 806498"/>
              <a:gd name="connsiteX0" fmla="*/ 0 w 643065"/>
              <a:gd name="connsiteY0" fmla="*/ 683765 h 803152"/>
              <a:gd name="connsiteX1" fmla="*/ 1 w 643065"/>
              <a:gd name="connsiteY1" fmla="*/ 2712 h 803152"/>
              <a:gd name="connsiteX2" fmla="*/ 154661 w 643065"/>
              <a:gd name="connsiteY2" fmla="*/ 2715 h 803152"/>
              <a:gd name="connsiteX3" fmla="*/ 154662 w 643065"/>
              <a:gd name="connsiteY3" fmla="*/ 531817 h 803152"/>
              <a:gd name="connsiteX4" fmla="*/ 393437 w 643065"/>
              <a:gd name="connsiteY4" fmla="*/ 537244 h 803152"/>
              <a:gd name="connsiteX5" fmla="*/ 396150 w 643065"/>
              <a:gd name="connsiteY5" fmla="*/ 0 h 803152"/>
              <a:gd name="connsiteX6" fmla="*/ 550811 w 643065"/>
              <a:gd name="connsiteY6" fmla="*/ 5427 h 803152"/>
              <a:gd name="connsiteX7" fmla="*/ 542671 w 643065"/>
              <a:gd name="connsiteY7" fmla="*/ 545384 h 803152"/>
              <a:gd name="connsiteX8" fmla="*/ 634925 w 643065"/>
              <a:gd name="connsiteY8" fmla="*/ 539957 h 803152"/>
              <a:gd name="connsiteX9" fmla="*/ 643065 w 643065"/>
              <a:gd name="connsiteY9" fmla="*/ 803152 h 803152"/>
              <a:gd name="connsiteX10" fmla="*/ 491117 w 643065"/>
              <a:gd name="connsiteY10" fmla="*/ 797726 h 803152"/>
              <a:gd name="connsiteX11" fmla="*/ 482977 w 643065"/>
              <a:gd name="connsiteY11" fmla="*/ 678338 h 803152"/>
              <a:gd name="connsiteX12" fmla="*/ 0 w 643065"/>
              <a:gd name="connsiteY12" fmla="*/ 683765 h 803152"/>
              <a:gd name="connsiteX0" fmla="*/ 0 w 645779"/>
              <a:gd name="connsiteY0" fmla="*/ 683765 h 803152"/>
              <a:gd name="connsiteX1" fmla="*/ 1 w 645779"/>
              <a:gd name="connsiteY1" fmla="*/ 2712 h 803152"/>
              <a:gd name="connsiteX2" fmla="*/ 154661 w 645779"/>
              <a:gd name="connsiteY2" fmla="*/ 2715 h 803152"/>
              <a:gd name="connsiteX3" fmla="*/ 154662 w 645779"/>
              <a:gd name="connsiteY3" fmla="*/ 531817 h 803152"/>
              <a:gd name="connsiteX4" fmla="*/ 393437 w 645779"/>
              <a:gd name="connsiteY4" fmla="*/ 537244 h 803152"/>
              <a:gd name="connsiteX5" fmla="*/ 396150 w 645779"/>
              <a:gd name="connsiteY5" fmla="*/ 0 h 803152"/>
              <a:gd name="connsiteX6" fmla="*/ 550811 w 645779"/>
              <a:gd name="connsiteY6" fmla="*/ 5427 h 803152"/>
              <a:gd name="connsiteX7" fmla="*/ 542671 w 645779"/>
              <a:gd name="connsiteY7" fmla="*/ 545384 h 803152"/>
              <a:gd name="connsiteX8" fmla="*/ 645779 w 645779"/>
              <a:gd name="connsiteY8" fmla="*/ 580657 h 803152"/>
              <a:gd name="connsiteX9" fmla="*/ 643065 w 645779"/>
              <a:gd name="connsiteY9" fmla="*/ 803152 h 803152"/>
              <a:gd name="connsiteX10" fmla="*/ 491117 w 645779"/>
              <a:gd name="connsiteY10" fmla="*/ 797726 h 803152"/>
              <a:gd name="connsiteX11" fmla="*/ 482977 w 645779"/>
              <a:gd name="connsiteY11" fmla="*/ 678338 h 803152"/>
              <a:gd name="connsiteX12" fmla="*/ 0 w 645779"/>
              <a:gd name="connsiteY12" fmla="*/ 683765 h 803152"/>
              <a:gd name="connsiteX0" fmla="*/ 0 w 643103"/>
              <a:gd name="connsiteY0" fmla="*/ 683765 h 803152"/>
              <a:gd name="connsiteX1" fmla="*/ 1 w 643103"/>
              <a:gd name="connsiteY1" fmla="*/ 2712 h 803152"/>
              <a:gd name="connsiteX2" fmla="*/ 154661 w 643103"/>
              <a:gd name="connsiteY2" fmla="*/ 2715 h 803152"/>
              <a:gd name="connsiteX3" fmla="*/ 154662 w 643103"/>
              <a:gd name="connsiteY3" fmla="*/ 531817 h 803152"/>
              <a:gd name="connsiteX4" fmla="*/ 393437 w 643103"/>
              <a:gd name="connsiteY4" fmla="*/ 537244 h 803152"/>
              <a:gd name="connsiteX5" fmla="*/ 396150 w 643103"/>
              <a:gd name="connsiteY5" fmla="*/ 0 h 803152"/>
              <a:gd name="connsiteX6" fmla="*/ 550811 w 643103"/>
              <a:gd name="connsiteY6" fmla="*/ 5427 h 803152"/>
              <a:gd name="connsiteX7" fmla="*/ 542671 w 643103"/>
              <a:gd name="connsiteY7" fmla="*/ 545384 h 803152"/>
              <a:gd name="connsiteX8" fmla="*/ 629499 w 643103"/>
              <a:gd name="connsiteY8" fmla="*/ 531817 h 803152"/>
              <a:gd name="connsiteX9" fmla="*/ 643065 w 643103"/>
              <a:gd name="connsiteY9" fmla="*/ 803152 h 803152"/>
              <a:gd name="connsiteX10" fmla="*/ 491117 w 643103"/>
              <a:gd name="connsiteY10" fmla="*/ 797726 h 803152"/>
              <a:gd name="connsiteX11" fmla="*/ 482977 w 643103"/>
              <a:gd name="connsiteY11" fmla="*/ 678338 h 803152"/>
              <a:gd name="connsiteX12" fmla="*/ 0 w 643103"/>
              <a:gd name="connsiteY12" fmla="*/ 683765 h 803152"/>
              <a:gd name="connsiteX0" fmla="*/ 0 w 643123"/>
              <a:gd name="connsiteY0" fmla="*/ 683765 h 803152"/>
              <a:gd name="connsiteX1" fmla="*/ 1 w 643123"/>
              <a:gd name="connsiteY1" fmla="*/ 2712 h 803152"/>
              <a:gd name="connsiteX2" fmla="*/ 154661 w 643123"/>
              <a:gd name="connsiteY2" fmla="*/ 2715 h 803152"/>
              <a:gd name="connsiteX3" fmla="*/ 154662 w 643123"/>
              <a:gd name="connsiteY3" fmla="*/ 531817 h 803152"/>
              <a:gd name="connsiteX4" fmla="*/ 393437 w 643123"/>
              <a:gd name="connsiteY4" fmla="*/ 537244 h 803152"/>
              <a:gd name="connsiteX5" fmla="*/ 396150 w 643123"/>
              <a:gd name="connsiteY5" fmla="*/ 0 h 803152"/>
              <a:gd name="connsiteX6" fmla="*/ 550811 w 643123"/>
              <a:gd name="connsiteY6" fmla="*/ 5427 h 803152"/>
              <a:gd name="connsiteX7" fmla="*/ 542671 w 643123"/>
              <a:gd name="connsiteY7" fmla="*/ 545384 h 803152"/>
              <a:gd name="connsiteX8" fmla="*/ 634926 w 643123"/>
              <a:gd name="connsiteY8" fmla="*/ 537243 h 803152"/>
              <a:gd name="connsiteX9" fmla="*/ 643065 w 643123"/>
              <a:gd name="connsiteY9" fmla="*/ 803152 h 803152"/>
              <a:gd name="connsiteX10" fmla="*/ 491117 w 643123"/>
              <a:gd name="connsiteY10" fmla="*/ 797726 h 803152"/>
              <a:gd name="connsiteX11" fmla="*/ 482977 w 643123"/>
              <a:gd name="connsiteY11" fmla="*/ 678338 h 803152"/>
              <a:gd name="connsiteX12" fmla="*/ 0 w 643123"/>
              <a:gd name="connsiteY12" fmla="*/ 683765 h 803152"/>
              <a:gd name="connsiteX0" fmla="*/ 0 w 644598"/>
              <a:gd name="connsiteY0" fmla="*/ 683765 h 803152"/>
              <a:gd name="connsiteX1" fmla="*/ 1 w 644598"/>
              <a:gd name="connsiteY1" fmla="*/ 2712 h 803152"/>
              <a:gd name="connsiteX2" fmla="*/ 154661 w 644598"/>
              <a:gd name="connsiteY2" fmla="*/ 2715 h 803152"/>
              <a:gd name="connsiteX3" fmla="*/ 154662 w 644598"/>
              <a:gd name="connsiteY3" fmla="*/ 531817 h 803152"/>
              <a:gd name="connsiteX4" fmla="*/ 393437 w 644598"/>
              <a:gd name="connsiteY4" fmla="*/ 537244 h 803152"/>
              <a:gd name="connsiteX5" fmla="*/ 396150 w 644598"/>
              <a:gd name="connsiteY5" fmla="*/ 0 h 803152"/>
              <a:gd name="connsiteX6" fmla="*/ 550811 w 644598"/>
              <a:gd name="connsiteY6" fmla="*/ 5427 h 803152"/>
              <a:gd name="connsiteX7" fmla="*/ 542671 w 644598"/>
              <a:gd name="connsiteY7" fmla="*/ 545384 h 803152"/>
              <a:gd name="connsiteX8" fmla="*/ 634926 w 644598"/>
              <a:gd name="connsiteY8" fmla="*/ 537243 h 803152"/>
              <a:gd name="connsiteX9" fmla="*/ 643065 w 644598"/>
              <a:gd name="connsiteY9" fmla="*/ 803152 h 803152"/>
              <a:gd name="connsiteX10" fmla="*/ 491117 w 644598"/>
              <a:gd name="connsiteY10" fmla="*/ 797726 h 803152"/>
              <a:gd name="connsiteX11" fmla="*/ 482977 w 644598"/>
              <a:gd name="connsiteY11" fmla="*/ 678338 h 803152"/>
              <a:gd name="connsiteX12" fmla="*/ 0 w 644598"/>
              <a:gd name="connsiteY12" fmla="*/ 683765 h 803152"/>
              <a:gd name="connsiteX0" fmla="*/ 0 w 644598"/>
              <a:gd name="connsiteY0" fmla="*/ 683765 h 803152"/>
              <a:gd name="connsiteX1" fmla="*/ 1 w 644598"/>
              <a:gd name="connsiteY1" fmla="*/ 2712 h 803152"/>
              <a:gd name="connsiteX2" fmla="*/ 154661 w 644598"/>
              <a:gd name="connsiteY2" fmla="*/ 2715 h 803152"/>
              <a:gd name="connsiteX3" fmla="*/ 154662 w 644598"/>
              <a:gd name="connsiteY3" fmla="*/ 531817 h 803152"/>
              <a:gd name="connsiteX4" fmla="*/ 393437 w 644598"/>
              <a:gd name="connsiteY4" fmla="*/ 537244 h 803152"/>
              <a:gd name="connsiteX5" fmla="*/ 396150 w 644598"/>
              <a:gd name="connsiteY5" fmla="*/ 0 h 803152"/>
              <a:gd name="connsiteX6" fmla="*/ 550811 w 644598"/>
              <a:gd name="connsiteY6" fmla="*/ 5427 h 803152"/>
              <a:gd name="connsiteX7" fmla="*/ 542671 w 644598"/>
              <a:gd name="connsiteY7" fmla="*/ 545384 h 803152"/>
              <a:gd name="connsiteX8" fmla="*/ 634926 w 644598"/>
              <a:gd name="connsiteY8" fmla="*/ 537243 h 803152"/>
              <a:gd name="connsiteX9" fmla="*/ 643065 w 644598"/>
              <a:gd name="connsiteY9" fmla="*/ 803152 h 803152"/>
              <a:gd name="connsiteX10" fmla="*/ 491117 w 644598"/>
              <a:gd name="connsiteY10" fmla="*/ 797726 h 803152"/>
              <a:gd name="connsiteX11" fmla="*/ 482977 w 644598"/>
              <a:gd name="connsiteY11" fmla="*/ 678338 h 803152"/>
              <a:gd name="connsiteX12" fmla="*/ 0 w 644598"/>
              <a:gd name="connsiteY12" fmla="*/ 683765 h 803152"/>
              <a:gd name="connsiteX0" fmla="*/ 0 w 643123"/>
              <a:gd name="connsiteY0" fmla="*/ 683765 h 803152"/>
              <a:gd name="connsiteX1" fmla="*/ 1 w 643123"/>
              <a:gd name="connsiteY1" fmla="*/ 2712 h 803152"/>
              <a:gd name="connsiteX2" fmla="*/ 154661 w 643123"/>
              <a:gd name="connsiteY2" fmla="*/ 2715 h 803152"/>
              <a:gd name="connsiteX3" fmla="*/ 154662 w 643123"/>
              <a:gd name="connsiteY3" fmla="*/ 531817 h 803152"/>
              <a:gd name="connsiteX4" fmla="*/ 393437 w 643123"/>
              <a:gd name="connsiteY4" fmla="*/ 537244 h 803152"/>
              <a:gd name="connsiteX5" fmla="*/ 396150 w 643123"/>
              <a:gd name="connsiteY5" fmla="*/ 0 h 803152"/>
              <a:gd name="connsiteX6" fmla="*/ 550811 w 643123"/>
              <a:gd name="connsiteY6" fmla="*/ 5427 h 803152"/>
              <a:gd name="connsiteX7" fmla="*/ 542671 w 643123"/>
              <a:gd name="connsiteY7" fmla="*/ 545384 h 803152"/>
              <a:gd name="connsiteX8" fmla="*/ 634926 w 643123"/>
              <a:gd name="connsiteY8" fmla="*/ 537243 h 803152"/>
              <a:gd name="connsiteX9" fmla="*/ 643065 w 643123"/>
              <a:gd name="connsiteY9" fmla="*/ 803152 h 803152"/>
              <a:gd name="connsiteX10" fmla="*/ 491117 w 643123"/>
              <a:gd name="connsiteY10" fmla="*/ 797726 h 803152"/>
              <a:gd name="connsiteX11" fmla="*/ 482977 w 643123"/>
              <a:gd name="connsiteY11" fmla="*/ 678338 h 803152"/>
              <a:gd name="connsiteX12" fmla="*/ 0 w 643123"/>
              <a:gd name="connsiteY12" fmla="*/ 683765 h 803152"/>
              <a:gd name="connsiteX0" fmla="*/ 0 w 643185"/>
              <a:gd name="connsiteY0" fmla="*/ 683765 h 803152"/>
              <a:gd name="connsiteX1" fmla="*/ 1 w 643185"/>
              <a:gd name="connsiteY1" fmla="*/ 2712 h 803152"/>
              <a:gd name="connsiteX2" fmla="*/ 154661 w 643185"/>
              <a:gd name="connsiteY2" fmla="*/ 2715 h 803152"/>
              <a:gd name="connsiteX3" fmla="*/ 154662 w 643185"/>
              <a:gd name="connsiteY3" fmla="*/ 531817 h 803152"/>
              <a:gd name="connsiteX4" fmla="*/ 393437 w 643185"/>
              <a:gd name="connsiteY4" fmla="*/ 537244 h 803152"/>
              <a:gd name="connsiteX5" fmla="*/ 396150 w 643185"/>
              <a:gd name="connsiteY5" fmla="*/ 0 h 803152"/>
              <a:gd name="connsiteX6" fmla="*/ 550811 w 643185"/>
              <a:gd name="connsiteY6" fmla="*/ 5427 h 803152"/>
              <a:gd name="connsiteX7" fmla="*/ 542671 w 643185"/>
              <a:gd name="connsiteY7" fmla="*/ 545384 h 803152"/>
              <a:gd name="connsiteX8" fmla="*/ 640353 w 643185"/>
              <a:gd name="connsiteY8" fmla="*/ 588797 h 803152"/>
              <a:gd name="connsiteX9" fmla="*/ 643065 w 643185"/>
              <a:gd name="connsiteY9" fmla="*/ 803152 h 803152"/>
              <a:gd name="connsiteX10" fmla="*/ 491117 w 643185"/>
              <a:gd name="connsiteY10" fmla="*/ 797726 h 803152"/>
              <a:gd name="connsiteX11" fmla="*/ 482977 w 643185"/>
              <a:gd name="connsiteY11" fmla="*/ 678338 h 803152"/>
              <a:gd name="connsiteX12" fmla="*/ 0 w 643185"/>
              <a:gd name="connsiteY12" fmla="*/ 683765 h 803152"/>
              <a:gd name="connsiteX0" fmla="*/ 0 w 643143"/>
              <a:gd name="connsiteY0" fmla="*/ 683765 h 803152"/>
              <a:gd name="connsiteX1" fmla="*/ 1 w 643143"/>
              <a:gd name="connsiteY1" fmla="*/ 2712 h 803152"/>
              <a:gd name="connsiteX2" fmla="*/ 154661 w 643143"/>
              <a:gd name="connsiteY2" fmla="*/ 2715 h 803152"/>
              <a:gd name="connsiteX3" fmla="*/ 154662 w 643143"/>
              <a:gd name="connsiteY3" fmla="*/ 531817 h 803152"/>
              <a:gd name="connsiteX4" fmla="*/ 393437 w 643143"/>
              <a:gd name="connsiteY4" fmla="*/ 537244 h 803152"/>
              <a:gd name="connsiteX5" fmla="*/ 396150 w 643143"/>
              <a:gd name="connsiteY5" fmla="*/ 0 h 803152"/>
              <a:gd name="connsiteX6" fmla="*/ 550811 w 643143"/>
              <a:gd name="connsiteY6" fmla="*/ 5427 h 803152"/>
              <a:gd name="connsiteX7" fmla="*/ 542671 w 643143"/>
              <a:gd name="connsiteY7" fmla="*/ 545384 h 803152"/>
              <a:gd name="connsiteX8" fmla="*/ 637640 w 643143"/>
              <a:gd name="connsiteY8" fmla="*/ 548096 h 803152"/>
              <a:gd name="connsiteX9" fmla="*/ 643065 w 643143"/>
              <a:gd name="connsiteY9" fmla="*/ 803152 h 803152"/>
              <a:gd name="connsiteX10" fmla="*/ 491117 w 643143"/>
              <a:gd name="connsiteY10" fmla="*/ 797726 h 803152"/>
              <a:gd name="connsiteX11" fmla="*/ 482977 w 643143"/>
              <a:gd name="connsiteY11" fmla="*/ 678338 h 803152"/>
              <a:gd name="connsiteX12" fmla="*/ 0 w 643143"/>
              <a:gd name="connsiteY12" fmla="*/ 683765 h 803152"/>
              <a:gd name="connsiteX0" fmla="*/ 0 w 643125"/>
              <a:gd name="connsiteY0" fmla="*/ 683765 h 803152"/>
              <a:gd name="connsiteX1" fmla="*/ 1 w 643125"/>
              <a:gd name="connsiteY1" fmla="*/ 2712 h 803152"/>
              <a:gd name="connsiteX2" fmla="*/ 154661 w 643125"/>
              <a:gd name="connsiteY2" fmla="*/ 2715 h 803152"/>
              <a:gd name="connsiteX3" fmla="*/ 154662 w 643125"/>
              <a:gd name="connsiteY3" fmla="*/ 531817 h 803152"/>
              <a:gd name="connsiteX4" fmla="*/ 393437 w 643125"/>
              <a:gd name="connsiteY4" fmla="*/ 537244 h 803152"/>
              <a:gd name="connsiteX5" fmla="*/ 396150 w 643125"/>
              <a:gd name="connsiteY5" fmla="*/ 0 h 803152"/>
              <a:gd name="connsiteX6" fmla="*/ 550811 w 643125"/>
              <a:gd name="connsiteY6" fmla="*/ 5427 h 803152"/>
              <a:gd name="connsiteX7" fmla="*/ 542671 w 643125"/>
              <a:gd name="connsiteY7" fmla="*/ 545384 h 803152"/>
              <a:gd name="connsiteX8" fmla="*/ 635259 w 643125"/>
              <a:gd name="connsiteY8" fmla="*/ 538571 h 803152"/>
              <a:gd name="connsiteX9" fmla="*/ 643065 w 643125"/>
              <a:gd name="connsiteY9" fmla="*/ 803152 h 803152"/>
              <a:gd name="connsiteX10" fmla="*/ 491117 w 643125"/>
              <a:gd name="connsiteY10" fmla="*/ 797726 h 803152"/>
              <a:gd name="connsiteX11" fmla="*/ 482977 w 643125"/>
              <a:gd name="connsiteY11" fmla="*/ 678338 h 803152"/>
              <a:gd name="connsiteX12" fmla="*/ 0 w 643125"/>
              <a:gd name="connsiteY12" fmla="*/ 683765 h 803152"/>
              <a:gd name="connsiteX0" fmla="*/ 0 w 643125"/>
              <a:gd name="connsiteY0" fmla="*/ 683765 h 803152"/>
              <a:gd name="connsiteX1" fmla="*/ 1 w 643125"/>
              <a:gd name="connsiteY1" fmla="*/ 2712 h 803152"/>
              <a:gd name="connsiteX2" fmla="*/ 154661 w 643125"/>
              <a:gd name="connsiteY2" fmla="*/ 2715 h 803152"/>
              <a:gd name="connsiteX3" fmla="*/ 154662 w 643125"/>
              <a:gd name="connsiteY3" fmla="*/ 531817 h 803152"/>
              <a:gd name="connsiteX4" fmla="*/ 393437 w 643125"/>
              <a:gd name="connsiteY4" fmla="*/ 537244 h 803152"/>
              <a:gd name="connsiteX5" fmla="*/ 396150 w 643125"/>
              <a:gd name="connsiteY5" fmla="*/ 0 h 803152"/>
              <a:gd name="connsiteX6" fmla="*/ 550811 w 643125"/>
              <a:gd name="connsiteY6" fmla="*/ 5427 h 803152"/>
              <a:gd name="connsiteX7" fmla="*/ 542671 w 643125"/>
              <a:gd name="connsiteY7" fmla="*/ 545384 h 803152"/>
              <a:gd name="connsiteX8" fmla="*/ 635259 w 643125"/>
              <a:gd name="connsiteY8" fmla="*/ 538571 h 803152"/>
              <a:gd name="connsiteX9" fmla="*/ 643065 w 643125"/>
              <a:gd name="connsiteY9" fmla="*/ 803152 h 803152"/>
              <a:gd name="connsiteX10" fmla="*/ 491117 w 643125"/>
              <a:gd name="connsiteY10" fmla="*/ 797726 h 803152"/>
              <a:gd name="connsiteX11" fmla="*/ 492502 w 643125"/>
              <a:gd name="connsiteY11" fmla="*/ 678338 h 803152"/>
              <a:gd name="connsiteX12" fmla="*/ 0 w 643125"/>
              <a:gd name="connsiteY12" fmla="*/ 683765 h 803152"/>
              <a:gd name="connsiteX0" fmla="*/ 0 w 643125"/>
              <a:gd name="connsiteY0" fmla="*/ 683765 h 803152"/>
              <a:gd name="connsiteX1" fmla="*/ 1 w 643125"/>
              <a:gd name="connsiteY1" fmla="*/ 2712 h 803152"/>
              <a:gd name="connsiteX2" fmla="*/ 154661 w 643125"/>
              <a:gd name="connsiteY2" fmla="*/ 2715 h 803152"/>
              <a:gd name="connsiteX3" fmla="*/ 154662 w 643125"/>
              <a:gd name="connsiteY3" fmla="*/ 543723 h 803152"/>
              <a:gd name="connsiteX4" fmla="*/ 393437 w 643125"/>
              <a:gd name="connsiteY4" fmla="*/ 537244 h 803152"/>
              <a:gd name="connsiteX5" fmla="*/ 396150 w 643125"/>
              <a:gd name="connsiteY5" fmla="*/ 0 h 803152"/>
              <a:gd name="connsiteX6" fmla="*/ 550811 w 643125"/>
              <a:gd name="connsiteY6" fmla="*/ 5427 h 803152"/>
              <a:gd name="connsiteX7" fmla="*/ 542671 w 643125"/>
              <a:gd name="connsiteY7" fmla="*/ 545384 h 803152"/>
              <a:gd name="connsiteX8" fmla="*/ 635259 w 643125"/>
              <a:gd name="connsiteY8" fmla="*/ 538571 h 803152"/>
              <a:gd name="connsiteX9" fmla="*/ 643065 w 643125"/>
              <a:gd name="connsiteY9" fmla="*/ 803152 h 803152"/>
              <a:gd name="connsiteX10" fmla="*/ 491117 w 643125"/>
              <a:gd name="connsiteY10" fmla="*/ 797726 h 803152"/>
              <a:gd name="connsiteX11" fmla="*/ 492502 w 643125"/>
              <a:gd name="connsiteY11" fmla="*/ 678338 h 803152"/>
              <a:gd name="connsiteX12" fmla="*/ 0 w 643125"/>
              <a:gd name="connsiteY12" fmla="*/ 683765 h 803152"/>
              <a:gd name="connsiteX0" fmla="*/ 0 w 643125"/>
              <a:gd name="connsiteY0" fmla="*/ 682618 h 802005"/>
              <a:gd name="connsiteX1" fmla="*/ 1 w 643125"/>
              <a:gd name="connsiteY1" fmla="*/ 1565 h 802005"/>
              <a:gd name="connsiteX2" fmla="*/ 154661 w 643125"/>
              <a:gd name="connsiteY2" fmla="*/ 1568 h 802005"/>
              <a:gd name="connsiteX3" fmla="*/ 154662 w 643125"/>
              <a:gd name="connsiteY3" fmla="*/ 542576 h 802005"/>
              <a:gd name="connsiteX4" fmla="*/ 393437 w 643125"/>
              <a:gd name="connsiteY4" fmla="*/ 536097 h 802005"/>
              <a:gd name="connsiteX5" fmla="*/ 396150 w 643125"/>
              <a:gd name="connsiteY5" fmla="*/ 8378 h 802005"/>
              <a:gd name="connsiteX6" fmla="*/ 550811 w 643125"/>
              <a:gd name="connsiteY6" fmla="*/ 4280 h 802005"/>
              <a:gd name="connsiteX7" fmla="*/ 542671 w 643125"/>
              <a:gd name="connsiteY7" fmla="*/ 544237 h 802005"/>
              <a:gd name="connsiteX8" fmla="*/ 635259 w 643125"/>
              <a:gd name="connsiteY8" fmla="*/ 537424 h 802005"/>
              <a:gd name="connsiteX9" fmla="*/ 643065 w 643125"/>
              <a:gd name="connsiteY9" fmla="*/ 802005 h 802005"/>
              <a:gd name="connsiteX10" fmla="*/ 491117 w 643125"/>
              <a:gd name="connsiteY10" fmla="*/ 796579 h 802005"/>
              <a:gd name="connsiteX11" fmla="*/ 492502 w 643125"/>
              <a:gd name="connsiteY11" fmla="*/ 677191 h 802005"/>
              <a:gd name="connsiteX12" fmla="*/ 0 w 643125"/>
              <a:gd name="connsiteY12" fmla="*/ 682618 h 802005"/>
              <a:gd name="connsiteX0" fmla="*/ 0 w 643125"/>
              <a:gd name="connsiteY0" fmla="*/ 683101 h 802488"/>
              <a:gd name="connsiteX1" fmla="*/ 1 w 643125"/>
              <a:gd name="connsiteY1" fmla="*/ 2048 h 802488"/>
              <a:gd name="connsiteX2" fmla="*/ 154661 w 643125"/>
              <a:gd name="connsiteY2" fmla="*/ 2051 h 802488"/>
              <a:gd name="connsiteX3" fmla="*/ 154662 w 643125"/>
              <a:gd name="connsiteY3" fmla="*/ 543059 h 802488"/>
              <a:gd name="connsiteX4" fmla="*/ 393437 w 643125"/>
              <a:gd name="connsiteY4" fmla="*/ 536580 h 802488"/>
              <a:gd name="connsiteX5" fmla="*/ 396150 w 643125"/>
              <a:gd name="connsiteY5" fmla="*/ 8861 h 802488"/>
              <a:gd name="connsiteX6" fmla="*/ 546048 w 643125"/>
              <a:gd name="connsiteY6" fmla="*/ 0 h 802488"/>
              <a:gd name="connsiteX7" fmla="*/ 542671 w 643125"/>
              <a:gd name="connsiteY7" fmla="*/ 544720 h 802488"/>
              <a:gd name="connsiteX8" fmla="*/ 635259 w 643125"/>
              <a:gd name="connsiteY8" fmla="*/ 537907 h 802488"/>
              <a:gd name="connsiteX9" fmla="*/ 643065 w 643125"/>
              <a:gd name="connsiteY9" fmla="*/ 802488 h 802488"/>
              <a:gd name="connsiteX10" fmla="*/ 491117 w 643125"/>
              <a:gd name="connsiteY10" fmla="*/ 797062 h 802488"/>
              <a:gd name="connsiteX11" fmla="*/ 492502 w 643125"/>
              <a:gd name="connsiteY11" fmla="*/ 677674 h 802488"/>
              <a:gd name="connsiteX12" fmla="*/ 0 w 643125"/>
              <a:gd name="connsiteY12" fmla="*/ 683101 h 802488"/>
              <a:gd name="connsiteX0" fmla="*/ 0 w 643125"/>
              <a:gd name="connsiteY0" fmla="*/ 683101 h 797726"/>
              <a:gd name="connsiteX1" fmla="*/ 1 w 643125"/>
              <a:gd name="connsiteY1" fmla="*/ 2048 h 797726"/>
              <a:gd name="connsiteX2" fmla="*/ 154661 w 643125"/>
              <a:gd name="connsiteY2" fmla="*/ 2051 h 797726"/>
              <a:gd name="connsiteX3" fmla="*/ 154662 w 643125"/>
              <a:gd name="connsiteY3" fmla="*/ 543059 h 797726"/>
              <a:gd name="connsiteX4" fmla="*/ 393437 w 643125"/>
              <a:gd name="connsiteY4" fmla="*/ 536580 h 797726"/>
              <a:gd name="connsiteX5" fmla="*/ 396150 w 643125"/>
              <a:gd name="connsiteY5" fmla="*/ 8861 h 797726"/>
              <a:gd name="connsiteX6" fmla="*/ 546048 w 643125"/>
              <a:gd name="connsiteY6" fmla="*/ 0 h 797726"/>
              <a:gd name="connsiteX7" fmla="*/ 542671 w 643125"/>
              <a:gd name="connsiteY7" fmla="*/ 544720 h 797726"/>
              <a:gd name="connsiteX8" fmla="*/ 635259 w 643125"/>
              <a:gd name="connsiteY8" fmla="*/ 537907 h 797726"/>
              <a:gd name="connsiteX9" fmla="*/ 643065 w 643125"/>
              <a:gd name="connsiteY9" fmla="*/ 797726 h 797726"/>
              <a:gd name="connsiteX10" fmla="*/ 491117 w 643125"/>
              <a:gd name="connsiteY10" fmla="*/ 797062 h 797726"/>
              <a:gd name="connsiteX11" fmla="*/ 492502 w 643125"/>
              <a:gd name="connsiteY11" fmla="*/ 677674 h 797726"/>
              <a:gd name="connsiteX12" fmla="*/ 0 w 643125"/>
              <a:gd name="connsiteY12" fmla="*/ 683101 h 797726"/>
              <a:gd name="connsiteX0" fmla="*/ 0 w 643125"/>
              <a:gd name="connsiteY0" fmla="*/ 686147 h 800772"/>
              <a:gd name="connsiteX1" fmla="*/ 1 w 643125"/>
              <a:gd name="connsiteY1" fmla="*/ 5094 h 800772"/>
              <a:gd name="connsiteX2" fmla="*/ 154661 w 643125"/>
              <a:gd name="connsiteY2" fmla="*/ 5097 h 800772"/>
              <a:gd name="connsiteX3" fmla="*/ 154662 w 643125"/>
              <a:gd name="connsiteY3" fmla="*/ 546105 h 800772"/>
              <a:gd name="connsiteX4" fmla="*/ 393437 w 643125"/>
              <a:gd name="connsiteY4" fmla="*/ 539626 h 800772"/>
              <a:gd name="connsiteX5" fmla="*/ 396150 w 643125"/>
              <a:gd name="connsiteY5" fmla="*/ 0 h 800772"/>
              <a:gd name="connsiteX6" fmla="*/ 546048 w 643125"/>
              <a:gd name="connsiteY6" fmla="*/ 3046 h 800772"/>
              <a:gd name="connsiteX7" fmla="*/ 542671 w 643125"/>
              <a:gd name="connsiteY7" fmla="*/ 547766 h 800772"/>
              <a:gd name="connsiteX8" fmla="*/ 635259 w 643125"/>
              <a:gd name="connsiteY8" fmla="*/ 540953 h 800772"/>
              <a:gd name="connsiteX9" fmla="*/ 643065 w 643125"/>
              <a:gd name="connsiteY9" fmla="*/ 800772 h 800772"/>
              <a:gd name="connsiteX10" fmla="*/ 491117 w 643125"/>
              <a:gd name="connsiteY10" fmla="*/ 800108 h 800772"/>
              <a:gd name="connsiteX11" fmla="*/ 492502 w 643125"/>
              <a:gd name="connsiteY11" fmla="*/ 680720 h 800772"/>
              <a:gd name="connsiteX12" fmla="*/ 0 w 643125"/>
              <a:gd name="connsiteY12" fmla="*/ 686147 h 800772"/>
              <a:gd name="connsiteX0" fmla="*/ 0 w 643125"/>
              <a:gd name="connsiteY0" fmla="*/ 683766 h 798391"/>
              <a:gd name="connsiteX1" fmla="*/ 1 w 643125"/>
              <a:gd name="connsiteY1" fmla="*/ 2713 h 798391"/>
              <a:gd name="connsiteX2" fmla="*/ 154661 w 643125"/>
              <a:gd name="connsiteY2" fmla="*/ 2716 h 798391"/>
              <a:gd name="connsiteX3" fmla="*/ 154662 w 643125"/>
              <a:gd name="connsiteY3" fmla="*/ 543724 h 798391"/>
              <a:gd name="connsiteX4" fmla="*/ 393437 w 643125"/>
              <a:gd name="connsiteY4" fmla="*/ 537245 h 798391"/>
              <a:gd name="connsiteX5" fmla="*/ 393769 w 643125"/>
              <a:gd name="connsiteY5" fmla="*/ 0 h 798391"/>
              <a:gd name="connsiteX6" fmla="*/ 546048 w 643125"/>
              <a:gd name="connsiteY6" fmla="*/ 665 h 798391"/>
              <a:gd name="connsiteX7" fmla="*/ 542671 w 643125"/>
              <a:gd name="connsiteY7" fmla="*/ 545385 h 798391"/>
              <a:gd name="connsiteX8" fmla="*/ 635259 w 643125"/>
              <a:gd name="connsiteY8" fmla="*/ 538572 h 798391"/>
              <a:gd name="connsiteX9" fmla="*/ 643065 w 643125"/>
              <a:gd name="connsiteY9" fmla="*/ 798391 h 798391"/>
              <a:gd name="connsiteX10" fmla="*/ 491117 w 643125"/>
              <a:gd name="connsiteY10" fmla="*/ 797727 h 798391"/>
              <a:gd name="connsiteX11" fmla="*/ 492502 w 643125"/>
              <a:gd name="connsiteY11" fmla="*/ 678339 h 798391"/>
              <a:gd name="connsiteX12" fmla="*/ 0 w 643125"/>
              <a:gd name="connsiteY12" fmla="*/ 683766 h 798391"/>
              <a:gd name="connsiteX0" fmla="*/ 0 w 643125"/>
              <a:gd name="connsiteY0" fmla="*/ 683766 h 798391"/>
              <a:gd name="connsiteX1" fmla="*/ 1 w 643125"/>
              <a:gd name="connsiteY1" fmla="*/ 2713 h 798391"/>
              <a:gd name="connsiteX2" fmla="*/ 154661 w 643125"/>
              <a:gd name="connsiteY2" fmla="*/ 2716 h 798391"/>
              <a:gd name="connsiteX3" fmla="*/ 154662 w 643125"/>
              <a:gd name="connsiteY3" fmla="*/ 543724 h 798391"/>
              <a:gd name="connsiteX4" fmla="*/ 393437 w 643125"/>
              <a:gd name="connsiteY4" fmla="*/ 537245 h 798391"/>
              <a:gd name="connsiteX5" fmla="*/ 393769 w 643125"/>
              <a:gd name="connsiteY5" fmla="*/ 0 h 798391"/>
              <a:gd name="connsiteX6" fmla="*/ 546048 w 643125"/>
              <a:gd name="connsiteY6" fmla="*/ 665 h 798391"/>
              <a:gd name="connsiteX7" fmla="*/ 542671 w 643125"/>
              <a:gd name="connsiteY7" fmla="*/ 545385 h 798391"/>
              <a:gd name="connsiteX8" fmla="*/ 635259 w 643125"/>
              <a:gd name="connsiteY8" fmla="*/ 538572 h 798391"/>
              <a:gd name="connsiteX9" fmla="*/ 643065 w 643125"/>
              <a:gd name="connsiteY9" fmla="*/ 798391 h 798391"/>
              <a:gd name="connsiteX10" fmla="*/ 491117 w 643125"/>
              <a:gd name="connsiteY10" fmla="*/ 797727 h 798391"/>
              <a:gd name="connsiteX11" fmla="*/ 505666 w 643125"/>
              <a:gd name="connsiteY11" fmla="*/ 678339 h 798391"/>
              <a:gd name="connsiteX12" fmla="*/ 0 w 643125"/>
              <a:gd name="connsiteY12" fmla="*/ 683766 h 798391"/>
              <a:gd name="connsiteX0" fmla="*/ 0 w 643125"/>
              <a:gd name="connsiteY0" fmla="*/ 683766 h 801488"/>
              <a:gd name="connsiteX1" fmla="*/ 1 w 643125"/>
              <a:gd name="connsiteY1" fmla="*/ 2713 h 801488"/>
              <a:gd name="connsiteX2" fmla="*/ 154661 w 643125"/>
              <a:gd name="connsiteY2" fmla="*/ 2716 h 801488"/>
              <a:gd name="connsiteX3" fmla="*/ 154662 w 643125"/>
              <a:gd name="connsiteY3" fmla="*/ 543724 h 801488"/>
              <a:gd name="connsiteX4" fmla="*/ 393437 w 643125"/>
              <a:gd name="connsiteY4" fmla="*/ 537245 h 801488"/>
              <a:gd name="connsiteX5" fmla="*/ 393769 w 643125"/>
              <a:gd name="connsiteY5" fmla="*/ 0 h 801488"/>
              <a:gd name="connsiteX6" fmla="*/ 546048 w 643125"/>
              <a:gd name="connsiteY6" fmla="*/ 665 h 801488"/>
              <a:gd name="connsiteX7" fmla="*/ 542671 w 643125"/>
              <a:gd name="connsiteY7" fmla="*/ 545385 h 801488"/>
              <a:gd name="connsiteX8" fmla="*/ 635259 w 643125"/>
              <a:gd name="connsiteY8" fmla="*/ 538572 h 801488"/>
              <a:gd name="connsiteX9" fmla="*/ 643065 w 643125"/>
              <a:gd name="connsiteY9" fmla="*/ 798391 h 801488"/>
              <a:gd name="connsiteX10" fmla="*/ 498639 w 643125"/>
              <a:gd name="connsiteY10" fmla="*/ 801488 h 801488"/>
              <a:gd name="connsiteX11" fmla="*/ 505666 w 643125"/>
              <a:gd name="connsiteY11" fmla="*/ 678339 h 801488"/>
              <a:gd name="connsiteX12" fmla="*/ 0 w 643125"/>
              <a:gd name="connsiteY12" fmla="*/ 683766 h 801488"/>
              <a:gd name="connsiteX0" fmla="*/ 0 w 643125"/>
              <a:gd name="connsiteY0" fmla="*/ 683766 h 801488"/>
              <a:gd name="connsiteX1" fmla="*/ 1 w 643125"/>
              <a:gd name="connsiteY1" fmla="*/ 2713 h 801488"/>
              <a:gd name="connsiteX2" fmla="*/ 154661 w 643125"/>
              <a:gd name="connsiteY2" fmla="*/ 2716 h 801488"/>
              <a:gd name="connsiteX3" fmla="*/ 154662 w 643125"/>
              <a:gd name="connsiteY3" fmla="*/ 543724 h 801488"/>
              <a:gd name="connsiteX4" fmla="*/ 393437 w 643125"/>
              <a:gd name="connsiteY4" fmla="*/ 537245 h 801488"/>
              <a:gd name="connsiteX5" fmla="*/ 393769 w 643125"/>
              <a:gd name="connsiteY5" fmla="*/ 0 h 801488"/>
              <a:gd name="connsiteX6" fmla="*/ 546048 w 643125"/>
              <a:gd name="connsiteY6" fmla="*/ 665 h 801488"/>
              <a:gd name="connsiteX7" fmla="*/ 542671 w 643125"/>
              <a:gd name="connsiteY7" fmla="*/ 545385 h 801488"/>
              <a:gd name="connsiteX8" fmla="*/ 635259 w 643125"/>
              <a:gd name="connsiteY8" fmla="*/ 538572 h 801488"/>
              <a:gd name="connsiteX9" fmla="*/ 643065 w 643125"/>
              <a:gd name="connsiteY9" fmla="*/ 798391 h 801488"/>
              <a:gd name="connsiteX10" fmla="*/ 500520 w 643125"/>
              <a:gd name="connsiteY10" fmla="*/ 801488 h 801488"/>
              <a:gd name="connsiteX11" fmla="*/ 505666 w 643125"/>
              <a:gd name="connsiteY11" fmla="*/ 678339 h 801488"/>
              <a:gd name="connsiteX12" fmla="*/ 0 w 643125"/>
              <a:gd name="connsiteY12" fmla="*/ 683766 h 801488"/>
              <a:gd name="connsiteX0" fmla="*/ 9401 w 643124"/>
              <a:gd name="connsiteY0" fmla="*/ 691288 h 801488"/>
              <a:gd name="connsiteX1" fmla="*/ 0 w 643124"/>
              <a:gd name="connsiteY1" fmla="*/ 2713 h 801488"/>
              <a:gd name="connsiteX2" fmla="*/ 154660 w 643124"/>
              <a:gd name="connsiteY2" fmla="*/ 2716 h 801488"/>
              <a:gd name="connsiteX3" fmla="*/ 154661 w 643124"/>
              <a:gd name="connsiteY3" fmla="*/ 543724 h 801488"/>
              <a:gd name="connsiteX4" fmla="*/ 393436 w 643124"/>
              <a:gd name="connsiteY4" fmla="*/ 537245 h 801488"/>
              <a:gd name="connsiteX5" fmla="*/ 393768 w 643124"/>
              <a:gd name="connsiteY5" fmla="*/ 0 h 801488"/>
              <a:gd name="connsiteX6" fmla="*/ 546047 w 643124"/>
              <a:gd name="connsiteY6" fmla="*/ 665 h 801488"/>
              <a:gd name="connsiteX7" fmla="*/ 542670 w 643124"/>
              <a:gd name="connsiteY7" fmla="*/ 545385 h 801488"/>
              <a:gd name="connsiteX8" fmla="*/ 635258 w 643124"/>
              <a:gd name="connsiteY8" fmla="*/ 538572 h 801488"/>
              <a:gd name="connsiteX9" fmla="*/ 643064 w 643124"/>
              <a:gd name="connsiteY9" fmla="*/ 798391 h 801488"/>
              <a:gd name="connsiteX10" fmla="*/ 500519 w 643124"/>
              <a:gd name="connsiteY10" fmla="*/ 801488 h 801488"/>
              <a:gd name="connsiteX11" fmla="*/ 505665 w 643124"/>
              <a:gd name="connsiteY11" fmla="*/ 678339 h 801488"/>
              <a:gd name="connsiteX12" fmla="*/ 9401 w 643124"/>
              <a:gd name="connsiteY12" fmla="*/ 691288 h 801488"/>
              <a:gd name="connsiteX0" fmla="*/ 9401 w 643124"/>
              <a:gd name="connsiteY0" fmla="*/ 691288 h 801488"/>
              <a:gd name="connsiteX1" fmla="*/ 0 w 643124"/>
              <a:gd name="connsiteY1" fmla="*/ 2713 h 801488"/>
              <a:gd name="connsiteX2" fmla="*/ 154660 w 643124"/>
              <a:gd name="connsiteY2" fmla="*/ 2716 h 801488"/>
              <a:gd name="connsiteX3" fmla="*/ 154661 w 643124"/>
              <a:gd name="connsiteY3" fmla="*/ 543724 h 801488"/>
              <a:gd name="connsiteX4" fmla="*/ 397197 w 643124"/>
              <a:gd name="connsiteY4" fmla="*/ 542887 h 801488"/>
              <a:gd name="connsiteX5" fmla="*/ 393768 w 643124"/>
              <a:gd name="connsiteY5" fmla="*/ 0 h 801488"/>
              <a:gd name="connsiteX6" fmla="*/ 546047 w 643124"/>
              <a:gd name="connsiteY6" fmla="*/ 665 h 801488"/>
              <a:gd name="connsiteX7" fmla="*/ 542670 w 643124"/>
              <a:gd name="connsiteY7" fmla="*/ 545385 h 801488"/>
              <a:gd name="connsiteX8" fmla="*/ 635258 w 643124"/>
              <a:gd name="connsiteY8" fmla="*/ 538572 h 801488"/>
              <a:gd name="connsiteX9" fmla="*/ 643064 w 643124"/>
              <a:gd name="connsiteY9" fmla="*/ 798391 h 801488"/>
              <a:gd name="connsiteX10" fmla="*/ 500519 w 643124"/>
              <a:gd name="connsiteY10" fmla="*/ 801488 h 801488"/>
              <a:gd name="connsiteX11" fmla="*/ 505665 w 643124"/>
              <a:gd name="connsiteY11" fmla="*/ 678339 h 801488"/>
              <a:gd name="connsiteX12" fmla="*/ 9401 w 643124"/>
              <a:gd name="connsiteY12" fmla="*/ 691288 h 801488"/>
              <a:gd name="connsiteX0" fmla="*/ 9401 w 643124"/>
              <a:gd name="connsiteY0" fmla="*/ 690623 h 800823"/>
              <a:gd name="connsiteX1" fmla="*/ 0 w 643124"/>
              <a:gd name="connsiteY1" fmla="*/ 2048 h 800823"/>
              <a:gd name="connsiteX2" fmla="*/ 154660 w 643124"/>
              <a:gd name="connsiteY2" fmla="*/ 2051 h 800823"/>
              <a:gd name="connsiteX3" fmla="*/ 154661 w 643124"/>
              <a:gd name="connsiteY3" fmla="*/ 543059 h 800823"/>
              <a:gd name="connsiteX4" fmla="*/ 397197 w 643124"/>
              <a:gd name="connsiteY4" fmla="*/ 542222 h 800823"/>
              <a:gd name="connsiteX5" fmla="*/ 393768 w 643124"/>
              <a:gd name="connsiteY5" fmla="*/ 3096 h 800823"/>
              <a:gd name="connsiteX6" fmla="*/ 546047 w 643124"/>
              <a:gd name="connsiteY6" fmla="*/ 0 h 800823"/>
              <a:gd name="connsiteX7" fmla="*/ 542670 w 643124"/>
              <a:gd name="connsiteY7" fmla="*/ 544720 h 800823"/>
              <a:gd name="connsiteX8" fmla="*/ 635258 w 643124"/>
              <a:gd name="connsiteY8" fmla="*/ 537907 h 800823"/>
              <a:gd name="connsiteX9" fmla="*/ 643064 w 643124"/>
              <a:gd name="connsiteY9" fmla="*/ 797726 h 800823"/>
              <a:gd name="connsiteX10" fmla="*/ 500519 w 643124"/>
              <a:gd name="connsiteY10" fmla="*/ 800823 h 800823"/>
              <a:gd name="connsiteX11" fmla="*/ 505665 w 643124"/>
              <a:gd name="connsiteY11" fmla="*/ 677674 h 800823"/>
              <a:gd name="connsiteX12" fmla="*/ 9401 w 643124"/>
              <a:gd name="connsiteY12" fmla="*/ 690623 h 800823"/>
              <a:gd name="connsiteX0" fmla="*/ 9401 w 648422"/>
              <a:gd name="connsiteY0" fmla="*/ 690623 h 800823"/>
              <a:gd name="connsiteX1" fmla="*/ 0 w 648422"/>
              <a:gd name="connsiteY1" fmla="*/ 2048 h 800823"/>
              <a:gd name="connsiteX2" fmla="*/ 154660 w 648422"/>
              <a:gd name="connsiteY2" fmla="*/ 2051 h 800823"/>
              <a:gd name="connsiteX3" fmla="*/ 154661 w 648422"/>
              <a:gd name="connsiteY3" fmla="*/ 543059 h 800823"/>
              <a:gd name="connsiteX4" fmla="*/ 397197 w 648422"/>
              <a:gd name="connsiteY4" fmla="*/ 542222 h 800823"/>
              <a:gd name="connsiteX5" fmla="*/ 393768 w 648422"/>
              <a:gd name="connsiteY5" fmla="*/ 3096 h 800823"/>
              <a:gd name="connsiteX6" fmla="*/ 546047 w 648422"/>
              <a:gd name="connsiteY6" fmla="*/ 0 h 800823"/>
              <a:gd name="connsiteX7" fmla="*/ 542670 w 648422"/>
              <a:gd name="connsiteY7" fmla="*/ 544720 h 800823"/>
              <a:gd name="connsiteX8" fmla="*/ 648422 w 648422"/>
              <a:gd name="connsiteY8" fmla="*/ 543548 h 800823"/>
              <a:gd name="connsiteX9" fmla="*/ 643064 w 648422"/>
              <a:gd name="connsiteY9" fmla="*/ 797726 h 800823"/>
              <a:gd name="connsiteX10" fmla="*/ 500519 w 648422"/>
              <a:gd name="connsiteY10" fmla="*/ 800823 h 800823"/>
              <a:gd name="connsiteX11" fmla="*/ 505665 w 648422"/>
              <a:gd name="connsiteY11" fmla="*/ 677674 h 800823"/>
              <a:gd name="connsiteX12" fmla="*/ 9401 w 648422"/>
              <a:gd name="connsiteY12" fmla="*/ 690623 h 800823"/>
              <a:gd name="connsiteX0" fmla="*/ 9401 w 643296"/>
              <a:gd name="connsiteY0" fmla="*/ 690623 h 800823"/>
              <a:gd name="connsiteX1" fmla="*/ 0 w 643296"/>
              <a:gd name="connsiteY1" fmla="*/ 2048 h 800823"/>
              <a:gd name="connsiteX2" fmla="*/ 154660 w 643296"/>
              <a:gd name="connsiteY2" fmla="*/ 2051 h 800823"/>
              <a:gd name="connsiteX3" fmla="*/ 154661 w 643296"/>
              <a:gd name="connsiteY3" fmla="*/ 543059 h 800823"/>
              <a:gd name="connsiteX4" fmla="*/ 397197 w 643296"/>
              <a:gd name="connsiteY4" fmla="*/ 542222 h 800823"/>
              <a:gd name="connsiteX5" fmla="*/ 393768 w 643296"/>
              <a:gd name="connsiteY5" fmla="*/ 3096 h 800823"/>
              <a:gd name="connsiteX6" fmla="*/ 546047 w 643296"/>
              <a:gd name="connsiteY6" fmla="*/ 0 h 800823"/>
              <a:gd name="connsiteX7" fmla="*/ 542670 w 643296"/>
              <a:gd name="connsiteY7" fmla="*/ 544720 h 800823"/>
              <a:gd name="connsiteX8" fmla="*/ 642780 w 643296"/>
              <a:gd name="connsiteY8" fmla="*/ 541667 h 800823"/>
              <a:gd name="connsiteX9" fmla="*/ 643064 w 643296"/>
              <a:gd name="connsiteY9" fmla="*/ 797726 h 800823"/>
              <a:gd name="connsiteX10" fmla="*/ 500519 w 643296"/>
              <a:gd name="connsiteY10" fmla="*/ 800823 h 800823"/>
              <a:gd name="connsiteX11" fmla="*/ 505665 w 643296"/>
              <a:gd name="connsiteY11" fmla="*/ 677674 h 800823"/>
              <a:gd name="connsiteX12" fmla="*/ 9401 w 643296"/>
              <a:gd name="connsiteY12" fmla="*/ 690623 h 800823"/>
              <a:gd name="connsiteX0" fmla="*/ 9401 w 643296"/>
              <a:gd name="connsiteY0" fmla="*/ 690623 h 803368"/>
              <a:gd name="connsiteX1" fmla="*/ 0 w 643296"/>
              <a:gd name="connsiteY1" fmla="*/ 2048 h 803368"/>
              <a:gd name="connsiteX2" fmla="*/ 154660 w 643296"/>
              <a:gd name="connsiteY2" fmla="*/ 2051 h 803368"/>
              <a:gd name="connsiteX3" fmla="*/ 154661 w 643296"/>
              <a:gd name="connsiteY3" fmla="*/ 543059 h 803368"/>
              <a:gd name="connsiteX4" fmla="*/ 397197 w 643296"/>
              <a:gd name="connsiteY4" fmla="*/ 542222 h 803368"/>
              <a:gd name="connsiteX5" fmla="*/ 393768 w 643296"/>
              <a:gd name="connsiteY5" fmla="*/ 3096 h 803368"/>
              <a:gd name="connsiteX6" fmla="*/ 546047 w 643296"/>
              <a:gd name="connsiteY6" fmla="*/ 0 h 803368"/>
              <a:gd name="connsiteX7" fmla="*/ 542670 w 643296"/>
              <a:gd name="connsiteY7" fmla="*/ 544720 h 803368"/>
              <a:gd name="connsiteX8" fmla="*/ 642780 w 643296"/>
              <a:gd name="connsiteY8" fmla="*/ 541667 h 803368"/>
              <a:gd name="connsiteX9" fmla="*/ 643064 w 643296"/>
              <a:gd name="connsiteY9" fmla="*/ 803368 h 803368"/>
              <a:gd name="connsiteX10" fmla="*/ 500519 w 643296"/>
              <a:gd name="connsiteY10" fmla="*/ 800823 h 803368"/>
              <a:gd name="connsiteX11" fmla="*/ 505665 w 643296"/>
              <a:gd name="connsiteY11" fmla="*/ 677674 h 803368"/>
              <a:gd name="connsiteX12" fmla="*/ 9401 w 643296"/>
              <a:gd name="connsiteY12" fmla="*/ 690623 h 803368"/>
              <a:gd name="connsiteX0" fmla="*/ 9401 w 646541"/>
              <a:gd name="connsiteY0" fmla="*/ 690623 h 803368"/>
              <a:gd name="connsiteX1" fmla="*/ 0 w 646541"/>
              <a:gd name="connsiteY1" fmla="*/ 2048 h 803368"/>
              <a:gd name="connsiteX2" fmla="*/ 154660 w 646541"/>
              <a:gd name="connsiteY2" fmla="*/ 2051 h 803368"/>
              <a:gd name="connsiteX3" fmla="*/ 154661 w 646541"/>
              <a:gd name="connsiteY3" fmla="*/ 543059 h 803368"/>
              <a:gd name="connsiteX4" fmla="*/ 397197 w 646541"/>
              <a:gd name="connsiteY4" fmla="*/ 542222 h 803368"/>
              <a:gd name="connsiteX5" fmla="*/ 393768 w 646541"/>
              <a:gd name="connsiteY5" fmla="*/ 3096 h 803368"/>
              <a:gd name="connsiteX6" fmla="*/ 546047 w 646541"/>
              <a:gd name="connsiteY6" fmla="*/ 0 h 803368"/>
              <a:gd name="connsiteX7" fmla="*/ 542670 w 646541"/>
              <a:gd name="connsiteY7" fmla="*/ 544720 h 803368"/>
              <a:gd name="connsiteX8" fmla="*/ 646541 w 646541"/>
              <a:gd name="connsiteY8" fmla="*/ 545428 h 803368"/>
              <a:gd name="connsiteX9" fmla="*/ 643064 w 646541"/>
              <a:gd name="connsiteY9" fmla="*/ 803368 h 803368"/>
              <a:gd name="connsiteX10" fmla="*/ 500519 w 646541"/>
              <a:gd name="connsiteY10" fmla="*/ 800823 h 803368"/>
              <a:gd name="connsiteX11" fmla="*/ 505665 w 646541"/>
              <a:gd name="connsiteY11" fmla="*/ 677674 h 803368"/>
              <a:gd name="connsiteX12" fmla="*/ 9401 w 646541"/>
              <a:gd name="connsiteY12" fmla="*/ 690623 h 803368"/>
              <a:gd name="connsiteX0" fmla="*/ 9401 w 646541"/>
              <a:gd name="connsiteY0" fmla="*/ 690623 h 803368"/>
              <a:gd name="connsiteX1" fmla="*/ 0 w 646541"/>
              <a:gd name="connsiteY1" fmla="*/ 2048 h 803368"/>
              <a:gd name="connsiteX2" fmla="*/ 154660 w 646541"/>
              <a:gd name="connsiteY2" fmla="*/ 2051 h 803368"/>
              <a:gd name="connsiteX3" fmla="*/ 154661 w 646541"/>
              <a:gd name="connsiteY3" fmla="*/ 543059 h 803368"/>
              <a:gd name="connsiteX4" fmla="*/ 397197 w 646541"/>
              <a:gd name="connsiteY4" fmla="*/ 542222 h 803368"/>
              <a:gd name="connsiteX5" fmla="*/ 393768 w 646541"/>
              <a:gd name="connsiteY5" fmla="*/ 3096 h 803368"/>
              <a:gd name="connsiteX6" fmla="*/ 546047 w 646541"/>
              <a:gd name="connsiteY6" fmla="*/ 0 h 803368"/>
              <a:gd name="connsiteX7" fmla="*/ 548311 w 646541"/>
              <a:gd name="connsiteY7" fmla="*/ 544720 h 803368"/>
              <a:gd name="connsiteX8" fmla="*/ 646541 w 646541"/>
              <a:gd name="connsiteY8" fmla="*/ 545428 h 803368"/>
              <a:gd name="connsiteX9" fmla="*/ 643064 w 646541"/>
              <a:gd name="connsiteY9" fmla="*/ 803368 h 803368"/>
              <a:gd name="connsiteX10" fmla="*/ 500519 w 646541"/>
              <a:gd name="connsiteY10" fmla="*/ 800823 h 803368"/>
              <a:gd name="connsiteX11" fmla="*/ 505665 w 646541"/>
              <a:gd name="connsiteY11" fmla="*/ 677674 h 803368"/>
              <a:gd name="connsiteX12" fmla="*/ 9401 w 646541"/>
              <a:gd name="connsiteY12" fmla="*/ 690623 h 80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541" h="803368">
                <a:moveTo>
                  <a:pt x="9401" y="690623"/>
                </a:moveTo>
                <a:cubicBezTo>
                  <a:pt x="10306" y="584802"/>
                  <a:pt x="9103" y="155611"/>
                  <a:pt x="0" y="2048"/>
                </a:cubicBezTo>
                <a:cubicBezTo>
                  <a:pt x="97229" y="691"/>
                  <a:pt x="93609" y="-662"/>
                  <a:pt x="154660" y="2051"/>
                </a:cubicBezTo>
                <a:cubicBezTo>
                  <a:pt x="152851" y="176610"/>
                  <a:pt x="156470" y="368500"/>
                  <a:pt x="154661" y="543059"/>
                </a:cubicBezTo>
                <a:lnTo>
                  <a:pt x="397197" y="542222"/>
                </a:lnTo>
                <a:cubicBezTo>
                  <a:pt x="398101" y="363141"/>
                  <a:pt x="392864" y="182177"/>
                  <a:pt x="393768" y="3096"/>
                </a:cubicBezTo>
                <a:lnTo>
                  <a:pt x="546047" y="0"/>
                </a:lnTo>
                <a:cubicBezTo>
                  <a:pt x="544921" y="181573"/>
                  <a:pt x="549437" y="363147"/>
                  <a:pt x="548311" y="544720"/>
                </a:cubicBezTo>
                <a:lnTo>
                  <a:pt x="646541" y="545428"/>
                </a:lnTo>
                <a:cubicBezTo>
                  <a:pt x="645636" y="619593"/>
                  <a:pt x="643970" y="704783"/>
                  <a:pt x="643064" y="803368"/>
                </a:cubicBezTo>
                <a:lnTo>
                  <a:pt x="500519" y="800823"/>
                </a:lnTo>
                <a:cubicBezTo>
                  <a:pt x="500981" y="761027"/>
                  <a:pt x="505203" y="717470"/>
                  <a:pt x="505665" y="677674"/>
                </a:cubicBezTo>
                <a:lnTo>
                  <a:pt x="9401" y="690623"/>
                </a:lnTo>
                <a:close/>
              </a:path>
            </a:pathLst>
          </a:custGeom>
          <a:solidFill>
            <a:srgbClr val="46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/>
          </a:p>
        </p:txBody>
      </p:sp>
      <p:sp>
        <p:nvSpPr>
          <p:cNvPr id="14" name="Полилиния: фигура 4">
            <a:extLst>
              <a:ext uri="{FF2B5EF4-FFF2-40B4-BE49-F238E27FC236}">
                <a16:creationId xmlns:a16="http://schemas.microsoft.com/office/drawing/2014/main" id="{7D736D3B-5922-8BB9-260D-DE9A88C01DD3}"/>
              </a:ext>
            </a:extLst>
          </p:cNvPr>
          <p:cNvSpPr/>
          <p:nvPr/>
        </p:nvSpPr>
        <p:spPr>
          <a:xfrm>
            <a:off x="2331845" y="2082659"/>
            <a:ext cx="288820" cy="517674"/>
          </a:xfrm>
          <a:custGeom>
            <a:avLst/>
            <a:gdLst>
              <a:gd name="connsiteX0" fmla="*/ 295275 w 295275"/>
              <a:gd name="connsiteY0" fmla="*/ 2382 h 502444"/>
              <a:gd name="connsiteX1" fmla="*/ 295275 w 295275"/>
              <a:gd name="connsiteY1" fmla="*/ 107157 h 502444"/>
              <a:gd name="connsiteX2" fmla="*/ 114300 w 295275"/>
              <a:gd name="connsiteY2" fmla="*/ 107157 h 502444"/>
              <a:gd name="connsiteX3" fmla="*/ 114300 w 295275"/>
              <a:gd name="connsiteY3" fmla="*/ 502444 h 502444"/>
              <a:gd name="connsiteX4" fmla="*/ 0 w 295275"/>
              <a:gd name="connsiteY4" fmla="*/ 502444 h 502444"/>
              <a:gd name="connsiteX5" fmla="*/ 0 w 295275"/>
              <a:gd name="connsiteY5" fmla="*/ 0 h 502444"/>
              <a:gd name="connsiteX6" fmla="*/ 295275 w 295275"/>
              <a:gd name="connsiteY6" fmla="*/ 2382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75" h="502444">
                <a:moveTo>
                  <a:pt x="295275" y="2382"/>
                </a:moveTo>
                <a:lnTo>
                  <a:pt x="295275" y="107157"/>
                </a:lnTo>
                <a:lnTo>
                  <a:pt x="114300" y="107157"/>
                </a:lnTo>
                <a:lnTo>
                  <a:pt x="114300" y="502444"/>
                </a:lnTo>
                <a:lnTo>
                  <a:pt x="0" y="502444"/>
                </a:lnTo>
                <a:lnTo>
                  <a:pt x="0" y="0"/>
                </a:lnTo>
                <a:lnTo>
                  <a:pt x="295275" y="2382"/>
                </a:lnTo>
                <a:close/>
              </a:path>
            </a:pathLst>
          </a:custGeom>
          <a:solidFill>
            <a:srgbClr val="46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/>
          </a:p>
        </p:txBody>
      </p:sp>
      <p:sp>
        <p:nvSpPr>
          <p:cNvPr id="15" name="Полилиния: фигура 5">
            <a:extLst>
              <a:ext uri="{FF2B5EF4-FFF2-40B4-BE49-F238E27FC236}">
                <a16:creationId xmlns:a16="http://schemas.microsoft.com/office/drawing/2014/main" id="{523BA89D-CF8F-CCD9-E987-BF4014B0E23D}"/>
              </a:ext>
            </a:extLst>
          </p:cNvPr>
          <p:cNvSpPr/>
          <p:nvPr/>
        </p:nvSpPr>
        <p:spPr>
          <a:xfrm>
            <a:off x="2502659" y="2226087"/>
            <a:ext cx="349507" cy="417547"/>
          </a:xfrm>
          <a:custGeom>
            <a:avLst/>
            <a:gdLst>
              <a:gd name="connsiteX0" fmla="*/ 240506 w 333375"/>
              <a:gd name="connsiteY0" fmla="*/ 161925 h 373856"/>
              <a:gd name="connsiteX1" fmla="*/ 88106 w 333375"/>
              <a:gd name="connsiteY1" fmla="*/ 161925 h 373856"/>
              <a:gd name="connsiteX2" fmla="*/ 88106 w 333375"/>
              <a:gd name="connsiteY2" fmla="*/ 238125 h 373856"/>
              <a:gd name="connsiteX3" fmla="*/ 245269 w 333375"/>
              <a:gd name="connsiteY3" fmla="*/ 238125 h 373856"/>
              <a:gd name="connsiteX4" fmla="*/ 38100 w 333375"/>
              <a:gd name="connsiteY4" fmla="*/ 295275 h 373856"/>
              <a:gd name="connsiteX5" fmla="*/ 38100 w 333375"/>
              <a:gd name="connsiteY5" fmla="*/ 373856 h 373856"/>
              <a:gd name="connsiteX6" fmla="*/ 328612 w 333375"/>
              <a:gd name="connsiteY6" fmla="*/ 300037 h 373856"/>
              <a:gd name="connsiteX7" fmla="*/ 333375 w 333375"/>
              <a:gd name="connsiteY7" fmla="*/ 128587 h 373856"/>
              <a:gd name="connsiteX8" fmla="*/ 140494 w 333375"/>
              <a:gd name="connsiteY8" fmla="*/ 0 h 373856"/>
              <a:gd name="connsiteX9" fmla="*/ 0 w 333375"/>
              <a:gd name="connsiteY9" fmla="*/ 50006 h 373856"/>
              <a:gd name="connsiteX10" fmla="*/ 38100 w 333375"/>
              <a:gd name="connsiteY10" fmla="*/ 88106 h 373856"/>
              <a:gd name="connsiteX11" fmla="*/ 240506 w 333375"/>
              <a:gd name="connsiteY11" fmla="*/ 161925 h 373856"/>
              <a:gd name="connsiteX0" fmla="*/ 240506 w 333375"/>
              <a:gd name="connsiteY0" fmla="*/ 161925 h 373856"/>
              <a:gd name="connsiteX1" fmla="*/ 88106 w 333375"/>
              <a:gd name="connsiteY1" fmla="*/ 161925 h 373856"/>
              <a:gd name="connsiteX2" fmla="*/ 88106 w 333375"/>
              <a:gd name="connsiteY2" fmla="*/ 238125 h 373856"/>
              <a:gd name="connsiteX3" fmla="*/ 245269 w 333375"/>
              <a:gd name="connsiteY3" fmla="*/ 238125 h 373856"/>
              <a:gd name="connsiteX4" fmla="*/ 38100 w 333375"/>
              <a:gd name="connsiteY4" fmla="*/ 295275 h 373856"/>
              <a:gd name="connsiteX5" fmla="*/ 38100 w 333375"/>
              <a:gd name="connsiteY5" fmla="*/ 373856 h 373856"/>
              <a:gd name="connsiteX6" fmla="*/ 328612 w 333375"/>
              <a:gd name="connsiteY6" fmla="*/ 300037 h 373856"/>
              <a:gd name="connsiteX7" fmla="*/ 333375 w 333375"/>
              <a:gd name="connsiteY7" fmla="*/ 128587 h 373856"/>
              <a:gd name="connsiteX8" fmla="*/ 140494 w 333375"/>
              <a:gd name="connsiteY8" fmla="*/ 0 h 373856"/>
              <a:gd name="connsiteX9" fmla="*/ 0 w 333375"/>
              <a:gd name="connsiteY9" fmla="*/ 50006 h 373856"/>
              <a:gd name="connsiteX10" fmla="*/ 38100 w 333375"/>
              <a:gd name="connsiteY10" fmla="*/ 88106 h 373856"/>
              <a:gd name="connsiteX11" fmla="*/ 240506 w 333375"/>
              <a:gd name="connsiteY11" fmla="*/ 161925 h 373856"/>
              <a:gd name="connsiteX0" fmla="*/ 240506 w 333375"/>
              <a:gd name="connsiteY0" fmla="*/ 161925 h 373856"/>
              <a:gd name="connsiteX1" fmla="*/ 88106 w 333375"/>
              <a:gd name="connsiteY1" fmla="*/ 161925 h 373856"/>
              <a:gd name="connsiteX2" fmla="*/ 88106 w 333375"/>
              <a:gd name="connsiteY2" fmla="*/ 238125 h 373856"/>
              <a:gd name="connsiteX3" fmla="*/ 245269 w 333375"/>
              <a:gd name="connsiteY3" fmla="*/ 238125 h 373856"/>
              <a:gd name="connsiteX4" fmla="*/ 38100 w 333375"/>
              <a:gd name="connsiteY4" fmla="*/ 295275 h 373856"/>
              <a:gd name="connsiteX5" fmla="*/ 38100 w 333375"/>
              <a:gd name="connsiteY5" fmla="*/ 373856 h 373856"/>
              <a:gd name="connsiteX6" fmla="*/ 328612 w 333375"/>
              <a:gd name="connsiteY6" fmla="*/ 300037 h 373856"/>
              <a:gd name="connsiteX7" fmla="*/ 333375 w 333375"/>
              <a:gd name="connsiteY7" fmla="*/ 128587 h 373856"/>
              <a:gd name="connsiteX8" fmla="*/ 140494 w 333375"/>
              <a:gd name="connsiteY8" fmla="*/ 0 h 373856"/>
              <a:gd name="connsiteX9" fmla="*/ 0 w 333375"/>
              <a:gd name="connsiteY9" fmla="*/ 50006 h 373856"/>
              <a:gd name="connsiteX10" fmla="*/ 38100 w 333375"/>
              <a:gd name="connsiteY10" fmla="*/ 88106 h 373856"/>
              <a:gd name="connsiteX11" fmla="*/ 240506 w 333375"/>
              <a:gd name="connsiteY11" fmla="*/ 161925 h 373856"/>
              <a:gd name="connsiteX0" fmla="*/ 240506 w 333375"/>
              <a:gd name="connsiteY0" fmla="*/ 161925 h 373856"/>
              <a:gd name="connsiteX1" fmla="*/ 88106 w 333375"/>
              <a:gd name="connsiteY1" fmla="*/ 161925 h 373856"/>
              <a:gd name="connsiteX2" fmla="*/ 88106 w 333375"/>
              <a:gd name="connsiteY2" fmla="*/ 238125 h 373856"/>
              <a:gd name="connsiteX3" fmla="*/ 245269 w 333375"/>
              <a:gd name="connsiteY3" fmla="*/ 238125 h 373856"/>
              <a:gd name="connsiteX4" fmla="*/ 38100 w 333375"/>
              <a:gd name="connsiteY4" fmla="*/ 295275 h 373856"/>
              <a:gd name="connsiteX5" fmla="*/ 38100 w 333375"/>
              <a:gd name="connsiteY5" fmla="*/ 373856 h 373856"/>
              <a:gd name="connsiteX6" fmla="*/ 328612 w 333375"/>
              <a:gd name="connsiteY6" fmla="*/ 300037 h 373856"/>
              <a:gd name="connsiteX7" fmla="*/ 333375 w 333375"/>
              <a:gd name="connsiteY7" fmla="*/ 128587 h 373856"/>
              <a:gd name="connsiteX8" fmla="*/ 140494 w 333375"/>
              <a:gd name="connsiteY8" fmla="*/ 0 h 373856"/>
              <a:gd name="connsiteX9" fmla="*/ 0 w 333375"/>
              <a:gd name="connsiteY9" fmla="*/ 50006 h 373856"/>
              <a:gd name="connsiteX10" fmla="*/ 38100 w 333375"/>
              <a:gd name="connsiteY10" fmla="*/ 88106 h 373856"/>
              <a:gd name="connsiteX11" fmla="*/ 240506 w 333375"/>
              <a:gd name="connsiteY11" fmla="*/ 161925 h 373856"/>
              <a:gd name="connsiteX0" fmla="*/ 240506 w 333375"/>
              <a:gd name="connsiteY0" fmla="*/ 111919 h 323850"/>
              <a:gd name="connsiteX1" fmla="*/ 88106 w 333375"/>
              <a:gd name="connsiteY1" fmla="*/ 111919 h 323850"/>
              <a:gd name="connsiteX2" fmla="*/ 88106 w 333375"/>
              <a:gd name="connsiteY2" fmla="*/ 188119 h 323850"/>
              <a:gd name="connsiteX3" fmla="*/ 245269 w 333375"/>
              <a:gd name="connsiteY3" fmla="*/ 188119 h 323850"/>
              <a:gd name="connsiteX4" fmla="*/ 38100 w 333375"/>
              <a:gd name="connsiteY4" fmla="*/ 245269 h 323850"/>
              <a:gd name="connsiteX5" fmla="*/ 38100 w 333375"/>
              <a:gd name="connsiteY5" fmla="*/ 323850 h 323850"/>
              <a:gd name="connsiteX6" fmla="*/ 328612 w 333375"/>
              <a:gd name="connsiteY6" fmla="*/ 250031 h 323850"/>
              <a:gd name="connsiteX7" fmla="*/ 333375 w 333375"/>
              <a:gd name="connsiteY7" fmla="*/ 78581 h 323850"/>
              <a:gd name="connsiteX8" fmla="*/ 0 w 333375"/>
              <a:gd name="connsiteY8" fmla="*/ 0 h 323850"/>
              <a:gd name="connsiteX9" fmla="*/ 38100 w 333375"/>
              <a:gd name="connsiteY9" fmla="*/ 38100 h 323850"/>
              <a:gd name="connsiteX10" fmla="*/ 240506 w 333375"/>
              <a:gd name="connsiteY10" fmla="*/ 111919 h 323850"/>
              <a:gd name="connsiteX0" fmla="*/ 240506 w 333375"/>
              <a:gd name="connsiteY0" fmla="*/ 161637 h 373568"/>
              <a:gd name="connsiteX1" fmla="*/ 88106 w 333375"/>
              <a:gd name="connsiteY1" fmla="*/ 161637 h 373568"/>
              <a:gd name="connsiteX2" fmla="*/ 88106 w 333375"/>
              <a:gd name="connsiteY2" fmla="*/ 237837 h 373568"/>
              <a:gd name="connsiteX3" fmla="*/ 245269 w 333375"/>
              <a:gd name="connsiteY3" fmla="*/ 237837 h 373568"/>
              <a:gd name="connsiteX4" fmla="*/ 38100 w 333375"/>
              <a:gd name="connsiteY4" fmla="*/ 294987 h 373568"/>
              <a:gd name="connsiteX5" fmla="*/ 38100 w 333375"/>
              <a:gd name="connsiteY5" fmla="*/ 373568 h 373568"/>
              <a:gd name="connsiteX6" fmla="*/ 328612 w 333375"/>
              <a:gd name="connsiteY6" fmla="*/ 299749 h 373568"/>
              <a:gd name="connsiteX7" fmla="*/ 333375 w 333375"/>
              <a:gd name="connsiteY7" fmla="*/ 128299 h 373568"/>
              <a:gd name="connsiteX8" fmla="*/ 0 w 333375"/>
              <a:gd name="connsiteY8" fmla="*/ 49718 h 373568"/>
              <a:gd name="connsiteX9" fmla="*/ 38100 w 333375"/>
              <a:gd name="connsiteY9" fmla="*/ 87818 h 373568"/>
              <a:gd name="connsiteX10" fmla="*/ 240506 w 333375"/>
              <a:gd name="connsiteY10" fmla="*/ 161637 h 373568"/>
              <a:gd name="connsiteX0" fmla="*/ 240506 w 333375"/>
              <a:gd name="connsiteY0" fmla="*/ 165371 h 377302"/>
              <a:gd name="connsiteX1" fmla="*/ 88106 w 333375"/>
              <a:gd name="connsiteY1" fmla="*/ 165371 h 377302"/>
              <a:gd name="connsiteX2" fmla="*/ 88106 w 333375"/>
              <a:gd name="connsiteY2" fmla="*/ 241571 h 377302"/>
              <a:gd name="connsiteX3" fmla="*/ 245269 w 333375"/>
              <a:gd name="connsiteY3" fmla="*/ 241571 h 377302"/>
              <a:gd name="connsiteX4" fmla="*/ 38100 w 333375"/>
              <a:gd name="connsiteY4" fmla="*/ 298721 h 377302"/>
              <a:gd name="connsiteX5" fmla="*/ 38100 w 333375"/>
              <a:gd name="connsiteY5" fmla="*/ 377302 h 377302"/>
              <a:gd name="connsiteX6" fmla="*/ 328612 w 333375"/>
              <a:gd name="connsiteY6" fmla="*/ 303483 h 377302"/>
              <a:gd name="connsiteX7" fmla="*/ 333375 w 333375"/>
              <a:gd name="connsiteY7" fmla="*/ 132033 h 377302"/>
              <a:gd name="connsiteX8" fmla="*/ 0 w 333375"/>
              <a:gd name="connsiteY8" fmla="*/ 53452 h 377302"/>
              <a:gd name="connsiteX9" fmla="*/ 38100 w 333375"/>
              <a:gd name="connsiteY9" fmla="*/ 91552 h 377302"/>
              <a:gd name="connsiteX10" fmla="*/ 240506 w 333375"/>
              <a:gd name="connsiteY10" fmla="*/ 165371 h 377302"/>
              <a:gd name="connsiteX0" fmla="*/ 240506 w 333375"/>
              <a:gd name="connsiteY0" fmla="*/ 165371 h 377302"/>
              <a:gd name="connsiteX1" fmla="*/ 88106 w 333375"/>
              <a:gd name="connsiteY1" fmla="*/ 165371 h 377302"/>
              <a:gd name="connsiteX2" fmla="*/ 88106 w 333375"/>
              <a:gd name="connsiteY2" fmla="*/ 241571 h 377302"/>
              <a:gd name="connsiteX3" fmla="*/ 245269 w 333375"/>
              <a:gd name="connsiteY3" fmla="*/ 241571 h 377302"/>
              <a:gd name="connsiteX4" fmla="*/ 38100 w 333375"/>
              <a:gd name="connsiteY4" fmla="*/ 298721 h 377302"/>
              <a:gd name="connsiteX5" fmla="*/ 38100 w 333375"/>
              <a:gd name="connsiteY5" fmla="*/ 377302 h 377302"/>
              <a:gd name="connsiteX6" fmla="*/ 333375 w 333375"/>
              <a:gd name="connsiteY6" fmla="*/ 132033 h 377302"/>
              <a:gd name="connsiteX7" fmla="*/ 0 w 333375"/>
              <a:gd name="connsiteY7" fmla="*/ 53452 h 377302"/>
              <a:gd name="connsiteX8" fmla="*/ 38100 w 333375"/>
              <a:gd name="connsiteY8" fmla="*/ 91552 h 377302"/>
              <a:gd name="connsiteX9" fmla="*/ 240506 w 333375"/>
              <a:gd name="connsiteY9" fmla="*/ 165371 h 377302"/>
              <a:gd name="connsiteX0" fmla="*/ 240506 w 347662"/>
              <a:gd name="connsiteY0" fmla="*/ 125447 h 337378"/>
              <a:gd name="connsiteX1" fmla="*/ 88106 w 347662"/>
              <a:gd name="connsiteY1" fmla="*/ 125447 h 337378"/>
              <a:gd name="connsiteX2" fmla="*/ 88106 w 347662"/>
              <a:gd name="connsiteY2" fmla="*/ 201647 h 337378"/>
              <a:gd name="connsiteX3" fmla="*/ 245269 w 347662"/>
              <a:gd name="connsiteY3" fmla="*/ 201647 h 337378"/>
              <a:gd name="connsiteX4" fmla="*/ 38100 w 347662"/>
              <a:gd name="connsiteY4" fmla="*/ 258797 h 337378"/>
              <a:gd name="connsiteX5" fmla="*/ 38100 w 347662"/>
              <a:gd name="connsiteY5" fmla="*/ 337378 h 337378"/>
              <a:gd name="connsiteX6" fmla="*/ 347662 w 347662"/>
              <a:gd name="connsiteY6" fmla="*/ 175452 h 337378"/>
              <a:gd name="connsiteX7" fmla="*/ 0 w 347662"/>
              <a:gd name="connsiteY7" fmla="*/ 13528 h 337378"/>
              <a:gd name="connsiteX8" fmla="*/ 38100 w 347662"/>
              <a:gd name="connsiteY8" fmla="*/ 51628 h 337378"/>
              <a:gd name="connsiteX9" fmla="*/ 240506 w 347662"/>
              <a:gd name="connsiteY9" fmla="*/ 125447 h 337378"/>
              <a:gd name="connsiteX0" fmla="*/ 240506 w 347662"/>
              <a:gd name="connsiteY0" fmla="*/ 156568 h 368499"/>
              <a:gd name="connsiteX1" fmla="*/ 88106 w 347662"/>
              <a:gd name="connsiteY1" fmla="*/ 156568 h 368499"/>
              <a:gd name="connsiteX2" fmla="*/ 88106 w 347662"/>
              <a:gd name="connsiteY2" fmla="*/ 232768 h 368499"/>
              <a:gd name="connsiteX3" fmla="*/ 245269 w 347662"/>
              <a:gd name="connsiteY3" fmla="*/ 232768 h 368499"/>
              <a:gd name="connsiteX4" fmla="*/ 38100 w 347662"/>
              <a:gd name="connsiteY4" fmla="*/ 289918 h 368499"/>
              <a:gd name="connsiteX5" fmla="*/ 38100 w 347662"/>
              <a:gd name="connsiteY5" fmla="*/ 368499 h 368499"/>
              <a:gd name="connsiteX6" fmla="*/ 347662 w 347662"/>
              <a:gd name="connsiteY6" fmla="*/ 206573 h 368499"/>
              <a:gd name="connsiteX7" fmla="*/ 0 w 347662"/>
              <a:gd name="connsiteY7" fmla="*/ 44649 h 368499"/>
              <a:gd name="connsiteX8" fmla="*/ 38100 w 347662"/>
              <a:gd name="connsiteY8" fmla="*/ 82749 h 368499"/>
              <a:gd name="connsiteX9" fmla="*/ 240506 w 347662"/>
              <a:gd name="connsiteY9" fmla="*/ 156568 h 368499"/>
              <a:gd name="connsiteX0" fmla="*/ 238125 w 345281"/>
              <a:gd name="connsiteY0" fmla="*/ 163933 h 375864"/>
              <a:gd name="connsiteX1" fmla="*/ 85725 w 345281"/>
              <a:gd name="connsiteY1" fmla="*/ 163933 h 375864"/>
              <a:gd name="connsiteX2" fmla="*/ 85725 w 345281"/>
              <a:gd name="connsiteY2" fmla="*/ 240133 h 375864"/>
              <a:gd name="connsiteX3" fmla="*/ 242888 w 345281"/>
              <a:gd name="connsiteY3" fmla="*/ 240133 h 375864"/>
              <a:gd name="connsiteX4" fmla="*/ 35719 w 345281"/>
              <a:gd name="connsiteY4" fmla="*/ 297283 h 375864"/>
              <a:gd name="connsiteX5" fmla="*/ 35719 w 345281"/>
              <a:gd name="connsiteY5" fmla="*/ 375864 h 375864"/>
              <a:gd name="connsiteX6" fmla="*/ 345281 w 345281"/>
              <a:gd name="connsiteY6" fmla="*/ 213938 h 375864"/>
              <a:gd name="connsiteX7" fmla="*/ 0 w 345281"/>
              <a:gd name="connsiteY7" fmla="*/ 37727 h 375864"/>
              <a:gd name="connsiteX8" fmla="*/ 35719 w 345281"/>
              <a:gd name="connsiteY8" fmla="*/ 90114 h 375864"/>
              <a:gd name="connsiteX9" fmla="*/ 238125 w 345281"/>
              <a:gd name="connsiteY9" fmla="*/ 163933 h 375864"/>
              <a:gd name="connsiteX0" fmla="*/ 240506 w 347662"/>
              <a:gd name="connsiteY0" fmla="*/ 163933 h 371101"/>
              <a:gd name="connsiteX1" fmla="*/ 88106 w 347662"/>
              <a:gd name="connsiteY1" fmla="*/ 163933 h 371101"/>
              <a:gd name="connsiteX2" fmla="*/ 88106 w 347662"/>
              <a:gd name="connsiteY2" fmla="*/ 240133 h 371101"/>
              <a:gd name="connsiteX3" fmla="*/ 245269 w 347662"/>
              <a:gd name="connsiteY3" fmla="*/ 240133 h 371101"/>
              <a:gd name="connsiteX4" fmla="*/ 38100 w 347662"/>
              <a:gd name="connsiteY4" fmla="*/ 297283 h 371101"/>
              <a:gd name="connsiteX5" fmla="*/ 0 w 347662"/>
              <a:gd name="connsiteY5" fmla="*/ 371101 h 371101"/>
              <a:gd name="connsiteX6" fmla="*/ 347662 w 347662"/>
              <a:gd name="connsiteY6" fmla="*/ 213938 h 371101"/>
              <a:gd name="connsiteX7" fmla="*/ 2381 w 347662"/>
              <a:gd name="connsiteY7" fmla="*/ 37727 h 371101"/>
              <a:gd name="connsiteX8" fmla="*/ 38100 w 347662"/>
              <a:gd name="connsiteY8" fmla="*/ 90114 h 371101"/>
              <a:gd name="connsiteX9" fmla="*/ 240506 w 347662"/>
              <a:gd name="connsiteY9" fmla="*/ 163933 h 371101"/>
              <a:gd name="connsiteX0" fmla="*/ 240506 w 347662"/>
              <a:gd name="connsiteY0" fmla="*/ 163933 h 413029"/>
              <a:gd name="connsiteX1" fmla="*/ 88106 w 347662"/>
              <a:gd name="connsiteY1" fmla="*/ 163933 h 413029"/>
              <a:gd name="connsiteX2" fmla="*/ 88106 w 347662"/>
              <a:gd name="connsiteY2" fmla="*/ 240133 h 413029"/>
              <a:gd name="connsiteX3" fmla="*/ 245269 w 347662"/>
              <a:gd name="connsiteY3" fmla="*/ 240133 h 413029"/>
              <a:gd name="connsiteX4" fmla="*/ 38100 w 347662"/>
              <a:gd name="connsiteY4" fmla="*/ 297283 h 413029"/>
              <a:gd name="connsiteX5" fmla="*/ 0 w 347662"/>
              <a:gd name="connsiteY5" fmla="*/ 371101 h 413029"/>
              <a:gd name="connsiteX6" fmla="*/ 347662 w 347662"/>
              <a:gd name="connsiteY6" fmla="*/ 213938 h 413029"/>
              <a:gd name="connsiteX7" fmla="*/ 2381 w 347662"/>
              <a:gd name="connsiteY7" fmla="*/ 37727 h 413029"/>
              <a:gd name="connsiteX8" fmla="*/ 38100 w 347662"/>
              <a:gd name="connsiteY8" fmla="*/ 90114 h 413029"/>
              <a:gd name="connsiteX9" fmla="*/ 240506 w 347662"/>
              <a:gd name="connsiteY9" fmla="*/ 163933 h 413029"/>
              <a:gd name="connsiteX0" fmla="*/ 240506 w 347662"/>
              <a:gd name="connsiteY0" fmla="*/ 163933 h 415219"/>
              <a:gd name="connsiteX1" fmla="*/ 88106 w 347662"/>
              <a:gd name="connsiteY1" fmla="*/ 163933 h 415219"/>
              <a:gd name="connsiteX2" fmla="*/ 88106 w 347662"/>
              <a:gd name="connsiteY2" fmla="*/ 240133 h 415219"/>
              <a:gd name="connsiteX3" fmla="*/ 245269 w 347662"/>
              <a:gd name="connsiteY3" fmla="*/ 240133 h 415219"/>
              <a:gd name="connsiteX4" fmla="*/ 38100 w 347662"/>
              <a:gd name="connsiteY4" fmla="*/ 297283 h 415219"/>
              <a:gd name="connsiteX5" fmla="*/ 0 w 347662"/>
              <a:gd name="connsiteY5" fmla="*/ 371101 h 415219"/>
              <a:gd name="connsiteX6" fmla="*/ 347662 w 347662"/>
              <a:gd name="connsiteY6" fmla="*/ 213938 h 415219"/>
              <a:gd name="connsiteX7" fmla="*/ 2381 w 347662"/>
              <a:gd name="connsiteY7" fmla="*/ 37727 h 415219"/>
              <a:gd name="connsiteX8" fmla="*/ 38100 w 347662"/>
              <a:gd name="connsiteY8" fmla="*/ 90114 h 415219"/>
              <a:gd name="connsiteX9" fmla="*/ 240506 w 347662"/>
              <a:gd name="connsiteY9" fmla="*/ 163933 h 415219"/>
              <a:gd name="connsiteX0" fmla="*/ 240506 w 347662"/>
              <a:gd name="connsiteY0" fmla="*/ 163933 h 407532"/>
              <a:gd name="connsiteX1" fmla="*/ 88106 w 347662"/>
              <a:gd name="connsiteY1" fmla="*/ 163933 h 407532"/>
              <a:gd name="connsiteX2" fmla="*/ 88106 w 347662"/>
              <a:gd name="connsiteY2" fmla="*/ 240133 h 407532"/>
              <a:gd name="connsiteX3" fmla="*/ 245269 w 347662"/>
              <a:gd name="connsiteY3" fmla="*/ 240133 h 407532"/>
              <a:gd name="connsiteX4" fmla="*/ 38100 w 347662"/>
              <a:gd name="connsiteY4" fmla="*/ 297283 h 407532"/>
              <a:gd name="connsiteX5" fmla="*/ 0 w 347662"/>
              <a:gd name="connsiteY5" fmla="*/ 371101 h 407532"/>
              <a:gd name="connsiteX6" fmla="*/ 347662 w 347662"/>
              <a:gd name="connsiteY6" fmla="*/ 213938 h 407532"/>
              <a:gd name="connsiteX7" fmla="*/ 2381 w 347662"/>
              <a:gd name="connsiteY7" fmla="*/ 37727 h 407532"/>
              <a:gd name="connsiteX8" fmla="*/ 38100 w 347662"/>
              <a:gd name="connsiteY8" fmla="*/ 90114 h 407532"/>
              <a:gd name="connsiteX9" fmla="*/ 240506 w 347662"/>
              <a:gd name="connsiteY9" fmla="*/ 163933 h 407532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90114 h 408484"/>
              <a:gd name="connsiteX9" fmla="*/ 240506 w 347662"/>
              <a:gd name="connsiteY9" fmla="*/ 163933 h 408484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90114 h 408484"/>
              <a:gd name="connsiteX9" fmla="*/ 240506 w 347662"/>
              <a:gd name="connsiteY9" fmla="*/ 163933 h 408484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90114 h 408484"/>
              <a:gd name="connsiteX9" fmla="*/ 240506 w 347662"/>
              <a:gd name="connsiteY9" fmla="*/ 163933 h 408484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90114 h 408484"/>
              <a:gd name="connsiteX9" fmla="*/ 240506 w 347662"/>
              <a:gd name="connsiteY9" fmla="*/ 163933 h 408484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90114 h 408484"/>
              <a:gd name="connsiteX9" fmla="*/ 240506 w 347662"/>
              <a:gd name="connsiteY9" fmla="*/ 163933 h 408484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90114 h 408484"/>
              <a:gd name="connsiteX9" fmla="*/ 240506 w 347662"/>
              <a:gd name="connsiteY9" fmla="*/ 163933 h 408484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90114 h 408484"/>
              <a:gd name="connsiteX9" fmla="*/ 240506 w 347662"/>
              <a:gd name="connsiteY9" fmla="*/ 163933 h 408484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113926 h 408484"/>
              <a:gd name="connsiteX9" fmla="*/ 240506 w 347662"/>
              <a:gd name="connsiteY9" fmla="*/ 163933 h 408484"/>
              <a:gd name="connsiteX0" fmla="*/ 240506 w 347662"/>
              <a:gd name="connsiteY0" fmla="*/ 163933 h 408484"/>
              <a:gd name="connsiteX1" fmla="*/ 88106 w 347662"/>
              <a:gd name="connsiteY1" fmla="*/ 163933 h 408484"/>
              <a:gd name="connsiteX2" fmla="*/ 88106 w 347662"/>
              <a:gd name="connsiteY2" fmla="*/ 240133 h 408484"/>
              <a:gd name="connsiteX3" fmla="*/ 245269 w 347662"/>
              <a:gd name="connsiteY3" fmla="*/ 240133 h 408484"/>
              <a:gd name="connsiteX4" fmla="*/ 38100 w 347662"/>
              <a:gd name="connsiteY4" fmla="*/ 297283 h 408484"/>
              <a:gd name="connsiteX5" fmla="*/ 0 w 347662"/>
              <a:gd name="connsiteY5" fmla="*/ 371101 h 408484"/>
              <a:gd name="connsiteX6" fmla="*/ 347662 w 347662"/>
              <a:gd name="connsiteY6" fmla="*/ 213938 h 408484"/>
              <a:gd name="connsiteX7" fmla="*/ 2381 w 347662"/>
              <a:gd name="connsiteY7" fmla="*/ 37727 h 408484"/>
              <a:gd name="connsiteX8" fmla="*/ 38100 w 347662"/>
              <a:gd name="connsiteY8" fmla="*/ 113926 h 408484"/>
              <a:gd name="connsiteX9" fmla="*/ 240506 w 347662"/>
              <a:gd name="connsiteY9" fmla="*/ 163933 h 408484"/>
              <a:gd name="connsiteX0" fmla="*/ 240506 w 340518"/>
              <a:gd name="connsiteY0" fmla="*/ 163933 h 408484"/>
              <a:gd name="connsiteX1" fmla="*/ 88106 w 340518"/>
              <a:gd name="connsiteY1" fmla="*/ 163933 h 408484"/>
              <a:gd name="connsiteX2" fmla="*/ 88106 w 340518"/>
              <a:gd name="connsiteY2" fmla="*/ 240133 h 408484"/>
              <a:gd name="connsiteX3" fmla="*/ 245269 w 340518"/>
              <a:gd name="connsiteY3" fmla="*/ 240133 h 408484"/>
              <a:gd name="connsiteX4" fmla="*/ 38100 w 340518"/>
              <a:gd name="connsiteY4" fmla="*/ 297283 h 408484"/>
              <a:gd name="connsiteX5" fmla="*/ 0 w 340518"/>
              <a:gd name="connsiteY5" fmla="*/ 371101 h 408484"/>
              <a:gd name="connsiteX6" fmla="*/ 340518 w 340518"/>
              <a:gd name="connsiteY6" fmla="*/ 213938 h 408484"/>
              <a:gd name="connsiteX7" fmla="*/ 2381 w 340518"/>
              <a:gd name="connsiteY7" fmla="*/ 37727 h 408484"/>
              <a:gd name="connsiteX8" fmla="*/ 38100 w 340518"/>
              <a:gd name="connsiteY8" fmla="*/ 113926 h 408484"/>
              <a:gd name="connsiteX9" fmla="*/ 240506 w 340518"/>
              <a:gd name="connsiteY9" fmla="*/ 163933 h 408484"/>
              <a:gd name="connsiteX0" fmla="*/ 240506 w 340518"/>
              <a:gd name="connsiteY0" fmla="*/ 158894 h 403445"/>
              <a:gd name="connsiteX1" fmla="*/ 88106 w 340518"/>
              <a:gd name="connsiteY1" fmla="*/ 158894 h 403445"/>
              <a:gd name="connsiteX2" fmla="*/ 88106 w 340518"/>
              <a:gd name="connsiteY2" fmla="*/ 235094 h 403445"/>
              <a:gd name="connsiteX3" fmla="*/ 245269 w 340518"/>
              <a:gd name="connsiteY3" fmla="*/ 235094 h 403445"/>
              <a:gd name="connsiteX4" fmla="*/ 38100 w 340518"/>
              <a:gd name="connsiteY4" fmla="*/ 292244 h 403445"/>
              <a:gd name="connsiteX5" fmla="*/ 0 w 340518"/>
              <a:gd name="connsiteY5" fmla="*/ 366062 h 403445"/>
              <a:gd name="connsiteX6" fmla="*/ 340518 w 340518"/>
              <a:gd name="connsiteY6" fmla="*/ 208899 h 403445"/>
              <a:gd name="connsiteX7" fmla="*/ 2381 w 340518"/>
              <a:gd name="connsiteY7" fmla="*/ 32688 h 403445"/>
              <a:gd name="connsiteX8" fmla="*/ 38100 w 340518"/>
              <a:gd name="connsiteY8" fmla="*/ 108887 h 403445"/>
              <a:gd name="connsiteX9" fmla="*/ 240506 w 340518"/>
              <a:gd name="connsiteY9" fmla="*/ 158894 h 403445"/>
              <a:gd name="connsiteX0" fmla="*/ 240506 w 340518"/>
              <a:gd name="connsiteY0" fmla="*/ 156437 h 400988"/>
              <a:gd name="connsiteX1" fmla="*/ 88106 w 340518"/>
              <a:gd name="connsiteY1" fmla="*/ 156437 h 400988"/>
              <a:gd name="connsiteX2" fmla="*/ 88106 w 340518"/>
              <a:gd name="connsiteY2" fmla="*/ 232637 h 400988"/>
              <a:gd name="connsiteX3" fmla="*/ 245269 w 340518"/>
              <a:gd name="connsiteY3" fmla="*/ 232637 h 400988"/>
              <a:gd name="connsiteX4" fmla="*/ 38100 w 340518"/>
              <a:gd name="connsiteY4" fmla="*/ 289787 h 400988"/>
              <a:gd name="connsiteX5" fmla="*/ 0 w 340518"/>
              <a:gd name="connsiteY5" fmla="*/ 363605 h 400988"/>
              <a:gd name="connsiteX6" fmla="*/ 340518 w 340518"/>
              <a:gd name="connsiteY6" fmla="*/ 206442 h 400988"/>
              <a:gd name="connsiteX7" fmla="*/ 2381 w 340518"/>
              <a:gd name="connsiteY7" fmla="*/ 30231 h 400988"/>
              <a:gd name="connsiteX8" fmla="*/ 38100 w 340518"/>
              <a:gd name="connsiteY8" fmla="*/ 106430 h 400988"/>
              <a:gd name="connsiteX9" fmla="*/ 240506 w 340518"/>
              <a:gd name="connsiteY9" fmla="*/ 156437 h 400988"/>
              <a:gd name="connsiteX0" fmla="*/ 240506 w 340976"/>
              <a:gd name="connsiteY0" fmla="*/ 156437 h 400988"/>
              <a:gd name="connsiteX1" fmla="*/ 88106 w 340976"/>
              <a:gd name="connsiteY1" fmla="*/ 156437 h 400988"/>
              <a:gd name="connsiteX2" fmla="*/ 88106 w 340976"/>
              <a:gd name="connsiteY2" fmla="*/ 232637 h 400988"/>
              <a:gd name="connsiteX3" fmla="*/ 245269 w 340976"/>
              <a:gd name="connsiteY3" fmla="*/ 232637 h 400988"/>
              <a:gd name="connsiteX4" fmla="*/ 38100 w 340976"/>
              <a:gd name="connsiteY4" fmla="*/ 289787 h 400988"/>
              <a:gd name="connsiteX5" fmla="*/ 0 w 340976"/>
              <a:gd name="connsiteY5" fmla="*/ 363605 h 400988"/>
              <a:gd name="connsiteX6" fmla="*/ 340518 w 340976"/>
              <a:gd name="connsiteY6" fmla="*/ 206442 h 400988"/>
              <a:gd name="connsiteX7" fmla="*/ 2381 w 340976"/>
              <a:gd name="connsiteY7" fmla="*/ 30231 h 400988"/>
              <a:gd name="connsiteX8" fmla="*/ 38100 w 340976"/>
              <a:gd name="connsiteY8" fmla="*/ 106430 h 400988"/>
              <a:gd name="connsiteX9" fmla="*/ 240506 w 340976"/>
              <a:gd name="connsiteY9" fmla="*/ 156437 h 400988"/>
              <a:gd name="connsiteX0" fmla="*/ 240506 w 340976"/>
              <a:gd name="connsiteY0" fmla="*/ 151181 h 395732"/>
              <a:gd name="connsiteX1" fmla="*/ 88106 w 340976"/>
              <a:gd name="connsiteY1" fmla="*/ 151181 h 395732"/>
              <a:gd name="connsiteX2" fmla="*/ 88106 w 340976"/>
              <a:gd name="connsiteY2" fmla="*/ 227381 h 395732"/>
              <a:gd name="connsiteX3" fmla="*/ 245269 w 340976"/>
              <a:gd name="connsiteY3" fmla="*/ 227381 h 395732"/>
              <a:gd name="connsiteX4" fmla="*/ 38100 w 340976"/>
              <a:gd name="connsiteY4" fmla="*/ 284531 h 395732"/>
              <a:gd name="connsiteX5" fmla="*/ 0 w 340976"/>
              <a:gd name="connsiteY5" fmla="*/ 358349 h 395732"/>
              <a:gd name="connsiteX6" fmla="*/ 340518 w 340976"/>
              <a:gd name="connsiteY6" fmla="*/ 201186 h 395732"/>
              <a:gd name="connsiteX7" fmla="*/ 2381 w 340976"/>
              <a:gd name="connsiteY7" fmla="*/ 34522 h 395732"/>
              <a:gd name="connsiteX8" fmla="*/ 38100 w 340976"/>
              <a:gd name="connsiteY8" fmla="*/ 101174 h 395732"/>
              <a:gd name="connsiteX9" fmla="*/ 240506 w 340976"/>
              <a:gd name="connsiteY9" fmla="*/ 151181 h 395732"/>
              <a:gd name="connsiteX0" fmla="*/ 240506 w 335484"/>
              <a:gd name="connsiteY0" fmla="*/ 151181 h 395732"/>
              <a:gd name="connsiteX1" fmla="*/ 88106 w 335484"/>
              <a:gd name="connsiteY1" fmla="*/ 151181 h 395732"/>
              <a:gd name="connsiteX2" fmla="*/ 88106 w 335484"/>
              <a:gd name="connsiteY2" fmla="*/ 227381 h 395732"/>
              <a:gd name="connsiteX3" fmla="*/ 245269 w 335484"/>
              <a:gd name="connsiteY3" fmla="*/ 227381 h 395732"/>
              <a:gd name="connsiteX4" fmla="*/ 38100 w 335484"/>
              <a:gd name="connsiteY4" fmla="*/ 284531 h 395732"/>
              <a:gd name="connsiteX5" fmla="*/ 0 w 335484"/>
              <a:gd name="connsiteY5" fmla="*/ 358349 h 395732"/>
              <a:gd name="connsiteX6" fmla="*/ 335001 w 335484"/>
              <a:gd name="connsiteY6" fmla="*/ 201186 h 395732"/>
              <a:gd name="connsiteX7" fmla="*/ 2381 w 335484"/>
              <a:gd name="connsiteY7" fmla="*/ 34522 h 395732"/>
              <a:gd name="connsiteX8" fmla="*/ 38100 w 335484"/>
              <a:gd name="connsiteY8" fmla="*/ 101174 h 395732"/>
              <a:gd name="connsiteX9" fmla="*/ 240506 w 335484"/>
              <a:gd name="connsiteY9" fmla="*/ 151181 h 395732"/>
              <a:gd name="connsiteX0" fmla="*/ 240506 w 335484"/>
              <a:gd name="connsiteY0" fmla="*/ 151181 h 395732"/>
              <a:gd name="connsiteX1" fmla="*/ 88106 w 335484"/>
              <a:gd name="connsiteY1" fmla="*/ 151181 h 395732"/>
              <a:gd name="connsiteX2" fmla="*/ 88106 w 335484"/>
              <a:gd name="connsiteY2" fmla="*/ 227381 h 395732"/>
              <a:gd name="connsiteX3" fmla="*/ 245269 w 335484"/>
              <a:gd name="connsiteY3" fmla="*/ 227381 h 395732"/>
              <a:gd name="connsiteX4" fmla="*/ 38100 w 335484"/>
              <a:gd name="connsiteY4" fmla="*/ 290259 h 395732"/>
              <a:gd name="connsiteX5" fmla="*/ 0 w 335484"/>
              <a:gd name="connsiteY5" fmla="*/ 358349 h 395732"/>
              <a:gd name="connsiteX6" fmla="*/ 335001 w 335484"/>
              <a:gd name="connsiteY6" fmla="*/ 201186 h 395732"/>
              <a:gd name="connsiteX7" fmla="*/ 2381 w 335484"/>
              <a:gd name="connsiteY7" fmla="*/ 34522 h 395732"/>
              <a:gd name="connsiteX8" fmla="*/ 38100 w 335484"/>
              <a:gd name="connsiteY8" fmla="*/ 101174 h 395732"/>
              <a:gd name="connsiteX9" fmla="*/ 240506 w 335484"/>
              <a:gd name="connsiteY9" fmla="*/ 151181 h 395732"/>
              <a:gd name="connsiteX0" fmla="*/ 242345 w 337314"/>
              <a:gd name="connsiteY0" fmla="*/ 151181 h 402458"/>
              <a:gd name="connsiteX1" fmla="*/ 89945 w 337314"/>
              <a:gd name="connsiteY1" fmla="*/ 151181 h 402458"/>
              <a:gd name="connsiteX2" fmla="*/ 89945 w 337314"/>
              <a:gd name="connsiteY2" fmla="*/ 227381 h 402458"/>
              <a:gd name="connsiteX3" fmla="*/ 247108 w 337314"/>
              <a:gd name="connsiteY3" fmla="*/ 227381 h 402458"/>
              <a:gd name="connsiteX4" fmla="*/ 39939 w 337314"/>
              <a:gd name="connsiteY4" fmla="*/ 290259 h 402458"/>
              <a:gd name="connsiteX5" fmla="*/ 0 w 337314"/>
              <a:gd name="connsiteY5" fmla="*/ 365987 h 402458"/>
              <a:gd name="connsiteX6" fmla="*/ 336840 w 337314"/>
              <a:gd name="connsiteY6" fmla="*/ 201186 h 402458"/>
              <a:gd name="connsiteX7" fmla="*/ 4220 w 337314"/>
              <a:gd name="connsiteY7" fmla="*/ 34522 h 402458"/>
              <a:gd name="connsiteX8" fmla="*/ 39939 w 337314"/>
              <a:gd name="connsiteY8" fmla="*/ 101174 h 402458"/>
              <a:gd name="connsiteX9" fmla="*/ 242345 w 337314"/>
              <a:gd name="connsiteY9" fmla="*/ 151181 h 402458"/>
              <a:gd name="connsiteX0" fmla="*/ 242345 w 337255"/>
              <a:gd name="connsiteY0" fmla="*/ 151181 h 413975"/>
              <a:gd name="connsiteX1" fmla="*/ 89945 w 337255"/>
              <a:gd name="connsiteY1" fmla="*/ 151181 h 413975"/>
              <a:gd name="connsiteX2" fmla="*/ 89945 w 337255"/>
              <a:gd name="connsiteY2" fmla="*/ 227381 h 413975"/>
              <a:gd name="connsiteX3" fmla="*/ 247108 w 337255"/>
              <a:gd name="connsiteY3" fmla="*/ 227381 h 413975"/>
              <a:gd name="connsiteX4" fmla="*/ 39939 w 337255"/>
              <a:gd name="connsiteY4" fmla="*/ 290259 h 413975"/>
              <a:gd name="connsiteX5" fmla="*/ 0 w 337255"/>
              <a:gd name="connsiteY5" fmla="*/ 365987 h 413975"/>
              <a:gd name="connsiteX6" fmla="*/ 336840 w 337255"/>
              <a:gd name="connsiteY6" fmla="*/ 201186 h 413975"/>
              <a:gd name="connsiteX7" fmla="*/ 4220 w 337255"/>
              <a:gd name="connsiteY7" fmla="*/ 34522 h 413975"/>
              <a:gd name="connsiteX8" fmla="*/ 39939 w 337255"/>
              <a:gd name="connsiteY8" fmla="*/ 101174 h 413975"/>
              <a:gd name="connsiteX9" fmla="*/ 242345 w 337255"/>
              <a:gd name="connsiteY9" fmla="*/ 151181 h 413975"/>
              <a:gd name="connsiteX0" fmla="*/ 242345 w 337255"/>
              <a:gd name="connsiteY0" fmla="*/ 151181 h 409328"/>
              <a:gd name="connsiteX1" fmla="*/ 89945 w 337255"/>
              <a:gd name="connsiteY1" fmla="*/ 151181 h 409328"/>
              <a:gd name="connsiteX2" fmla="*/ 89945 w 337255"/>
              <a:gd name="connsiteY2" fmla="*/ 227381 h 409328"/>
              <a:gd name="connsiteX3" fmla="*/ 247108 w 337255"/>
              <a:gd name="connsiteY3" fmla="*/ 227381 h 409328"/>
              <a:gd name="connsiteX4" fmla="*/ 39939 w 337255"/>
              <a:gd name="connsiteY4" fmla="*/ 290259 h 409328"/>
              <a:gd name="connsiteX5" fmla="*/ 0 w 337255"/>
              <a:gd name="connsiteY5" fmla="*/ 365987 h 409328"/>
              <a:gd name="connsiteX6" fmla="*/ 336840 w 337255"/>
              <a:gd name="connsiteY6" fmla="*/ 201186 h 409328"/>
              <a:gd name="connsiteX7" fmla="*/ 4220 w 337255"/>
              <a:gd name="connsiteY7" fmla="*/ 34522 h 409328"/>
              <a:gd name="connsiteX8" fmla="*/ 39939 w 337255"/>
              <a:gd name="connsiteY8" fmla="*/ 101174 h 409328"/>
              <a:gd name="connsiteX9" fmla="*/ 242345 w 337255"/>
              <a:gd name="connsiteY9" fmla="*/ 151181 h 409328"/>
              <a:gd name="connsiteX0" fmla="*/ 242345 w 337255"/>
              <a:gd name="connsiteY0" fmla="*/ 151181 h 409328"/>
              <a:gd name="connsiteX1" fmla="*/ 89945 w 337255"/>
              <a:gd name="connsiteY1" fmla="*/ 151181 h 409328"/>
              <a:gd name="connsiteX2" fmla="*/ 89945 w 337255"/>
              <a:gd name="connsiteY2" fmla="*/ 227381 h 409328"/>
              <a:gd name="connsiteX3" fmla="*/ 247108 w 337255"/>
              <a:gd name="connsiteY3" fmla="*/ 227381 h 409328"/>
              <a:gd name="connsiteX4" fmla="*/ 39939 w 337255"/>
              <a:gd name="connsiteY4" fmla="*/ 290259 h 409328"/>
              <a:gd name="connsiteX5" fmla="*/ 0 w 337255"/>
              <a:gd name="connsiteY5" fmla="*/ 365987 h 409328"/>
              <a:gd name="connsiteX6" fmla="*/ 336840 w 337255"/>
              <a:gd name="connsiteY6" fmla="*/ 201186 h 409328"/>
              <a:gd name="connsiteX7" fmla="*/ 4220 w 337255"/>
              <a:gd name="connsiteY7" fmla="*/ 34522 h 409328"/>
              <a:gd name="connsiteX8" fmla="*/ 39939 w 337255"/>
              <a:gd name="connsiteY8" fmla="*/ 101174 h 409328"/>
              <a:gd name="connsiteX9" fmla="*/ 242345 w 337255"/>
              <a:gd name="connsiteY9" fmla="*/ 151181 h 409328"/>
              <a:gd name="connsiteX0" fmla="*/ 242345 w 337255"/>
              <a:gd name="connsiteY0" fmla="*/ 151181 h 409328"/>
              <a:gd name="connsiteX1" fmla="*/ 89945 w 337255"/>
              <a:gd name="connsiteY1" fmla="*/ 151181 h 409328"/>
              <a:gd name="connsiteX2" fmla="*/ 89945 w 337255"/>
              <a:gd name="connsiteY2" fmla="*/ 227381 h 409328"/>
              <a:gd name="connsiteX3" fmla="*/ 247108 w 337255"/>
              <a:gd name="connsiteY3" fmla="*/ 227381 h 409328"/>
              <a:gd name="connsiteX4" fmla="*/ 39939 w 337255"/>
              <a:gd name="connsiteY4" fmla="*/ 290259 h 409328"/>
              <a:gd name="connsiteX5" fmla="*/ 0 w 337255"/>
              <a:gd name="connsiteY5" fmla="*/ 365987 h 409328"/>
              <a:gd name="connsiteX6" fmla="*/ 336840 w 337255"/>
              <a:gd name="connsiteY6" fmla="*/ 201186 h 409328"/>
              <a:gd name="connsiteX7" fmla="*/ 4220 w 337255"/>
              <a:gd name="connsiteY7" fmla="*/ 34522 h 409328"/>
              <a:gd name="connsiteX8" fmla="*/ 39939 w 337255"/>
              <a:gd name="connsiteY8" fmla="*/ 101174 h 409328"/>
              <a:gd name="connsiteX9" fmla="*/ 242345 w 337255"/>
              <a:gd name="connsiteY9" fmla="*/ 151181 h 409328"/>
              <a:gd name="connsiteX0" fmla="*/ 242345 w 337093"/>
              <a:gd name="connsiteY0" fmla="*/ 151181 h 412362"/>
              <a:gd name="connsiteX1" fmla="*/ 89945 w 337093"/>
              <a:gd name="connsiteY1" fmla="*/ 151181 h 412362"/>
              <a:gd name="connsiteX2" fmla="*/ 89945 w 337093"/>
              <a:gd name="connsiteY2" fmla="*/ 227381 h 412362"/>
              <a:gd name="connsiteX3" fmla="*/ 247108 w 337093"/>
              <a:gd name="connsiteY3" fmla="*/ 227381 h 412362"/>
              <a:gd name="connsiteX4" fmla="*/ 39939 w 337093"/>
              <a:gd name="connsiteY4" fmla="*/ 290259 h 412362"/>
              <a:gd name="connsiteX5" fmla="*/ 0 w 337093"/>
              <a:gd name="connsiteY5" fmla="*/ 365987 h 412362"/>
              <a:gd name="connsiteX6" fmla="*/ 336840 w 337093"/>
              <a:gd name="connsiteY6" fmla="*/ 201186 h 412362"/>
              <a:gd name="connsiteX7" fmla="*/ 4220 w 337093"/>
              <a:gd name="connsiteY7" fmla="*/ 34522 h 412362"/>
              <a:gd name="connsiteX8" fmla="*/ 39939 w 337093"/>
              <a:gd name="connsiteY8" fmla="*/ 101174 h 412362"/>
              <a:gd name="connsiteX9" fmla="*/ 242345 w 337093"/>
              <a:gd name="connsiteY9" fmla="*/ 151181 h 412362"/>
              <a:gd name="connsiteX0" fmla="*/ 242345 w 337093"/>
              <a:gd name="connsiteY0" fmla="*/ 149160 h 410341"/>
              <a:gd name="connsiteX1" fmla="*/ 89945 w 337093"/>
              <a:gd name="connsiteY1" fmla="*/ 149160 h 410341"/>
              <a:gd name="connsiteX2" fmla="*/ 89945 w 337093"/>
              <a:gd name="connsiteY2" fmla="*/ 225360 h 410341"/>
              <a:gd name="connsiteX3" fmla="*/ 247108 w 337093"/>
              <a:gd name="connsiteY3" fmla="*/ 225360 h 410341"/>
              <a:gd name="connsiteX4" fmla="*/ 39939 w 337093"/>
              <a:gd name="connsiteY4" fmla="*/ 288238 h 410341"/>
              <a:gd name="connsiteX5" fmla="*/ 0 w 337093"/>
              <a:gd name="connsiteY5" fmla="*/ 363966 h 410341"/>
              <a:gd name="connsiteX6" fmla="*/ 336840 w 337093"/>
              <a:gd name="connsiteY6" fmla="*/ 199165 h 410341"/>
              <a:gd name="connsiteX7" fmla="*/ 4220 w 337093"/>
              <a:gd name="connsiteY7" fmla="*/ 32501 h 410341"/>
              <a:gd name="connsiteX8" fmla="*/ 39939 w 337093"/>
              <a:gd name="connsiteY8" fmla="*/ 99153 h 410341"/>
              <a:gd name="connsiteX9" fmla="*/ 242345 w 337093"/>
              <a:gd name="connsiteY9" fmla="*/ 149160 h 410341"/>
              <a:gd name="connsiteX0" fmla="*/ 242345 w 337093"/>
              <a:gd name="connsiteY0" fmla="*/ 153228 h 414409"/>
              <a:gd name="connsiteX1" fmla="*/ 89945 w 337093"/>
              <a:gd name="connsiteY1" fmla="*/ 153228 h 414409"/>
              <a:gd name="connsiteX2" fmla="*/ 89945 w 337093"/>
              <a:gd name="connsiteY2" fmla="*/ 229428 h 414409"/>
              <a:gd name="connsiteX3" fmla="*/ 247108 w 337093"/>
              <a:gd name="connsiteY3" fmla="*/ 229428 h 414409"/>
              <a:gd name="connsiteX4" fmla="*/ 39939 w 337093"/>
              <a:gd name="connsiteY4" fmla="*/ 292306 h 414409"/>
              <a:gd name="connsiteX5" fmla="*/ 0 w 337093"/>
              <a:gd name="connsiteY5" fmla="*/ 368034 h 414409"/>
              <a:gd name="connsiteX6" fmla="*/ 336840 w 337093"/>
              <a:gd name="connsiteY6" fmla="*/ 203233 h 414409"/>
              <a:gd name="connsiteX7" fmla="*/ 4220 w 337093"/>
              <a:gd name="connsiteY7" fmla="*/ 36569 h 414409"/>
              <a:gd name="connsiteX8" fmla="*/ 39939 w 337093"/>
              <a:gd name="connsiteY8" fmla="*/ 103221 h 414409"/>
              <a:gd name="connsiteX9" fmla="*/ 242345 w 337093"/>
              <a:gd name="connsiteY9" fmla="*/ 153228 h 414409"/>
              <a:gd name="connsiteX0" fmla="*/ 242345 w 337093"/>
              <a:gd name="connsiteY0" fmla="*/ 156968 h 418149"/>
              <a:gd name="connsiteX1" fmla="*/ 89945 w 337093"/>
              <a:gd name="connsiteY1" fmla="*/ 156968 h 418149"/>
              <a:gd name="connsiteX2" fmla="*/ 89945 w 337093"/>
              <a:gd name="connsiteY2" fmla="*/ 233168 h 418149"/>
              <a:gd name="connsiteX3" fmla="*/ 247108 w 337093"/>
              <a:gd name="connsiteY3" fmla="*/ 233168 h 418149"/>
              <a:gd name="connsiteX4" fmla="*/ 39939 w 337093"/>
              <a:gd name="connsiteY4" fmla="*/ 296046 h 418149"/>
              <a:gd name="connsiteX5" fmla="*/ 0 w 337093"/>
              <a:gd name="connsiteY5" fmla="*/ 371774 h 418149"/>
              <a:gd name="connsiteX6" fmla="*/ 336840 w 337093"/>
              <a:gd name="connsiteY6" fmla="*/ 206973 h 418149"/>
              <a:gd name="connsiteX7" fmla="*/ 4220 w 337093"/>
              <a:gd name="connsiteY7" fmla="*/ 40309 h 418149"/>
              <a:gd name="connsiteX8" fmla="*/ 39939 w 337093"/>
              <a:gd name="connsiteY8" fmla="*/ 106961 h 418149"/>
              <a:gd name="connsiteX9" fmla="*/ 242345 w 337093"/>
              <a:gd name="connsiteY9" fmla="*/ 156968 h 418149"/>
              <a:gd name="connsiteX0" fmla="*/ 242345 w 337093"/>
              <a:gd name="connsiteY0" fmla="*/ 168425 h 418149"/>
              <a:gd name="connsiteX1" fmla="*/ 89945 w 337093"/>
              <a:gd name="connsiteY1" fmla="*/ 156968 h 418149"/>
              <a:gd name="connsiteX2" fmla="*/ 89945 w 337093"/>
              <a:gd name="connsiteY2" fmla="*/ 233168 h 418149"/>
              <a:gd name="connsiteX3" fmla="*/ 247108 w 337093"/>
              <a:gd name="connsiteY3" fmla="*/ 233168 h 418149"/>
              <a:gd name="connsiteX4" fmla="*/ 39939 w 337093"/>
              <a:gd name="connsiteY4" fmla="*/ 296046 h 418149"/>
              <a:gd name="connsiteX5" fmla="*/ 0 w 337093"/>
              <a:gd name="connsiteY5" fmla="*/ 371774 h 418149"/>
              <a:gd name="connsiteX6" fmla="*/ 336840 w 337093"/>
              <a:gd name="connsiteY6" fmla="*/ 206973 h 418149"/>
              <a:gd name="connsiteX7" fmla="*/ 4220 w 337093"/>
              <a:gd name="connsiteY7" fmla="*/ 40309 h 418149"/>
              <a:gd name="connsiteX8" fmla="*/ 39939 w 337093"/>
              <a:gd name="connsiteY8" fmla="*/ 106961 h 418149"/>
              <a:gd name="connsiteX9" fmla="*/ 242345 w 337093"/>
              <a:gd name="connsiteY9" fmla="*/ 168425 h 418149"/>
              <a:gd name="connsiteX0" fmla="*/ 242345 w 337093"/>
              <a:gd name="connsiteY0" fmla="*/ 168425 h 418149"/>
              <a:gd name="connsiteX1" fmla="*/ 89945 w 337093"/>
              <a:gd name="connsiteY1" fmla="*/ 162696 h 418149"/>
              <a:gd name="connsiteX2" fmla="*/ 89945 w 337093"/>
              <a:gd name="connsiteY2" fmla="*/ 233168 h 418149"/>
              <a:gd name="connsiteX3" fmla="*/ 247108 w 337093"/>
              <a:gd name="connsiteY3" fmla="*/ 233168 h 418149"/>
              <a:gd name="connsiteX4" fmla="*/ 39939 w 337093"/>
              <a:gd name="connsiteY4" fmla="*/ 296046 h 418149"/>
              <a:gd name="connsiteX5" fmla="*/ 0 w 337093"/>
              <a:gd name="connsiteY5" fmla="*/ 371774 h 418149"/>
              <a:gd name="connsiteX6" fmla="*/ 336840 w 337093"/>
              <a:gd name="connsiteY6" fmla="*/ 206973 h 418149"/>
              <a:gd name="connsiteX7" fmla="*/ 4220 w 337093"/>
              <a:gd name="connsiteY7" fmla="*/ 40309 h 418149"/>
              <a:gd name="connsiteX8" fmla="*/ 39939 w 337093"/>
              <a:gd name="connsiteY8" fmla="*/ 106961 h 418149"/>
              <a:gd name="connsiteX9" fmla="*/ 242345 w 337093"/>
              <a:gd name="connsiteY9" fmla="*/ 168425 h 41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093" h="418149">
                <a:moveTo>
                  <a:pt x="242345" y="168425"/>
                </a:moveTo>
                <a:lnTo>
                  <a:pt x="89945" y="162696"/>
                </a:lnTo>
                <a:lnTo>
                  <a:pt x="89945" y="233168"/>
                </a:lnTo>
                <a:lnTo>
                  <a:pt x="247108" y="233168"/>
                </a:lnTo>
                <a:cubicBezTo>
                  <a:pt x="235201" y="311749"/>
                  <a:pt x="131512" y="375167"/>
                  <a:pt x="39939" y="296046"/>
                </a:cubicBezTo>
                <a:lnTo>
                  <a:pt x="0" y="371774"/>
                </a:lnTo>
                <a:cubicBezTo>
                  <a:pt x="239288" y="510402"/>
                  <a:pt x="342939" y="303234"/>
                  <a:pt x="336840" y="206973"/>
                </a:cubicBezTo>
                <a:cubicBezTo>
                  <a:pt x="295508" y="-107127"/>
                  <a:pt x="18468" y="25602"/>
                  <a:pt x="4220" y="40309"/>
                </a:cubicBezTo>
                <a:lnTo>
                  <a:pt x="39939" y="106961"/>
                </a:lnTo>
                <a:cubicBezTo>
                  <a:pt x="78834" y="81561"/>
                  <a:pt x="212976" y="55713"/>
                  <a:pt x="242345" y="168425"/>
                </a:cubicBezTo>
                <a:close/>
              </a:path>
            </a:pathLst>
          </a:custGeom>
          <a:solidFill>
            <a:srgbClr val="46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 dirty="0"/>
          </a:p>
        </p:txBody>
      </p:sp>
      <p:sp>
        <p:nvSpPr>
          <p:cNvPr id="16" name="Полилиния: фигура 10">
            <a:extLst>
              <a:ext uri="{FF2B5EF4-FFF2-40B4-BE49-F238E27FC236}">
                <a16:creationId xmlns:a16="http://schemas.microsoft.com/office/drawing/2014/main" id="{73450450-E633-6490-C8EB-09CF0EC8ECFA}"/>
              </a:ext>
            </a:extLst>
          </p:cNvPr>
          <p:cNvSpPr/>
          <p:nvPr/>
        </p:nvSpPr>
        <p:spPr>
          <a:xfrm>
            <a:off x="2904114" y="2620442"/>
            <a:ext cx="83848" cy="85041"/>
          </a:xfrm>
          <a:custGeom>
            <a:avLst/>
            <a:gdLst>
              <a:gd name="connsiteX0" fmla="*/ 69073 w 246691"/>
              <a:gd name="connsiteY0" fmla="*/ 128279 h 249980"/>
              <a:gd name="connsiteX1" fmla="*/ 69073 w 246691"/>
              <a:gd name="connsiteY1" fmla="*/ 16446 h 249980"/>
              <a:gd name="connsiteX2" fmla="*/ 6578 w 246691"/>
              <a:gd name="connsiteY2" fmla="*/ 9868 h 249980"/>
              <a:gd name="connsiteX3" fmla="*/ 0 w 246691"/>
              <a:gd name="connsiteY3" fmla="*/ 246691 h 249980"/>
              <a:gd name="connsiteX4" fmla="*/ 85519 w 246691"/>
              <a:gd name="connsiteY4" fmla="*/ 249980 h 249980"/>
              <a:gd name="connsiteX5" fmla="*/ 157882 w 246691"/>
              <a:gd name="connsiteY5" fmla="*/ 131569 h 249980"/>
              <a:gd name="connsiteX6" fmla="*/ 157882 w 246691"/>
              <a:gd name="connsiteY6" fmla="*/ 240112 h 249980"/>
              <a:gd name="connsiteX7" fmla="*/ 246691 w 246691"/>
              <a:gd name="connsiteY7" fmla="*/ 249980 h 249980"/>
              <a:gd name="connsiteX8" fmla="*/ 243401 w 246691"/>
              <a:gd name="connsiteY8" fmla="*/ 0 h 249980"/>
              <a:gd name="connsiteX9" fmla="*/ 167750 w 246691"/>
              <a:gd name="connsiteY9" fmla="*/ 0 h 249980"/>
              <a:gd name="connsiteX10" fmla="*/ 69073 w 246691"/>
              <a:gd name="connsiteY10" fmla="*/ 128279 h 249980"/>
              <a:gd name="connsiteX0" fmla="*/ 69073 w 246691"/>
              <a:gd name="connsiteY0" fmla="*/ 128501 h 250202"/>
              <a:gd name="connsiteX1" fmla="*/ 73836 w 246691"/>
              <a:gd name="connsiteY1" fmla="*/ 0 h 250202"/>
              <a:gd name="connsiteX2" fmla="*/ 6578 w 246691"/>
              <a:gd name="connsiteY2" fmla="*/ 10090 h 250202"/>
              <a:gd name="connsiteX3" fmla="*/ 0 w 246691"/>
              <a:gd name="connsiteY3" fmla="*/ 246913 h 250202"/>
              <a:gd name="connsiteX4" fmla="*/ 85519 w 246691"/>
              <a:gd name="connsiteY4" fmla="*/ 250202 h 250202"/>
              <a:gd name="connsiteX5" fmla="*/ 157882 w 246691"/>
              <a:gd name="connsiteY5" fmla="*/ 131791 h 250202"/>
              <a:gd name="connsiteX6" fmla="*/ 157882 w 246691"/>
              <a:gd name="connsiteY6" fmla="*/ 240334 h 250202"/>
              <a:gd name="connsiteX7" fmla="*/ 246691 w 246691"/>
              <a:gd name="connsiteY7" fmla="*/ 250202 h 250202"/>
              <a:gd name="connsiteX8" fmla="*/ 243401 w 246691"/>
              <a:gd name="connsiteY8" fmla="*/ 222 h 250202"/>
              <a:gd name="connsiteX9" fmla="*/ 167750 w 246691"/>
              <a:gd name="connsiteY9" fmla="*/ 222 h 250202"/>
              <a:gd name="connsiteX10" fmla="*/ 69073 w 246691"/>
              <a:gd name="connsiteY10" fmla="*/ 128501 h 250202"/>
              <a:gd name="connsiteX0" fmla="*/ 69073 w 246691"/>
              <a:gd name="connsiteY0" fmla="*/ 128501 h 250202"/>
              <a:gd name="connsiteX1" fmla="*/ 73836 w 246691"/>
              <a:gd name="connsiteY1" fmla="*/ 0 h 250202"/>
              <a:gd name="connsiteX2" fmla="*/ 6578 w 246691"/>
              <a:gd name="connsiteY2" fmla="*/ 10090 h 250202"/>
              <a:gd name="connsiteX3" fmla="*/ 0 w 246691"/>
              <a:gd name="connsiteY3" fmla="*/ 246913 h 250202"/>
              <a:gd name="connsiteX4" fmla="*/ 85519 w 246691"/>
              <a:gd name="connsiteY4" fmla="*/ 250202 h 250202"/>
              <a:gd name="connsiteX5" fmla="*/ 157882 w 246691"/>
              <a:gd name="connsiteY5" fmla="*/ 131791 h 250202"/>
              <a:gd name="connsiteX6" fmla="*/ 157882 w 246691"/>
              <a:gd name="connsiteY6" fmla="*/ 240334 h 250202"/>
              <a:gd name="connsiteX7" fmla="*/ 246691 w 246691"/>
              <a:gd name="connsiteY7" fmla="*/ 250202 h 250202"/>
              <a:gd name="connsiteX8" fmla="*/ 243401 w 246691"/>
              <a:gd name="connsiteY8" fmla="*/ 222 h 250202"/>
              <a:gd name="connsiteX9" fmla="*/ 167750 w 246691"/>
              <a:gd name="connsiteY9" fmla="*/ 222 h 250202"/>
              <a:gd name="connsiteX10" fmla="*/ 69073 w 246691"/>
              <a:gd name="connsiteY10" fmla="*/ 128501 h 250202"/>
              <a:gd name="connsiteX0" fmla="*/ 69073 w 246691"/>
              <a:gd name="connsiteY0" fmla="*/ 128501 h 250202"/>
              <a:gd name="connsiteX1" fmla="*/ 73836 w 246691"/>
              <a:gd name="connsiteY1" fmla="*/ 0 h 250202"/>
              <a:gd name="connsiteX2" fmla="*/ 6578 w 246691"/>
              <a:gd name="connsiteY2" fmla="*/ 5328 h 250202"/>
              <a:gd name="connsiteX3" fmla="*/ 0 w 246691"/>
              <a:gd name="connsiteY3" fmla="*/ 246913 h 250202"/>
              <a:gd name="connsiteX4" fmla="*/ 85519 w 246691"/>
              <a:gd name="connsiteY4" fmla="*/ 250202 h 250202"/>
              <a:gd name="connsiteX5" fmla="*/ 157882 w 246691"/>
              <a:gd name="connsiteY5" fmla="*/ 131791 h 250202"/>
              <a:gd name="connsiteX6" fmla="*/ 157882 w 246691"/>
              <a:gd name="connsiteY6" fmla="*/ 240334 h 250202"/>
              <a:gd name="connsiteX7" fmla="*/ 246691 w 246691"/>
              <a:gd name="connsiteY7" fmla="*/ 250202 h 250202"/>
              <a:gd name="connsiteX8" fmla="*/ 243401 w 246691"/>
              <a:gd name="connsiteY8" fmla="*/ 222 h 250202"/>
              <a:gd name="connsiteX9" fmla="*/ 167750 w 246691"/>
              <a:gd name="connsiteY9" fmla="*/ 222 h 250202"/>
              <a:gd name="connsiteX10" fmla="*/ 69073 w 246691"/>
              <a:gd name="connsiteY10" fmla="*/ 128501 h 250202"/>
              <a:gd name="connsiteX0" fmla="*/ 69073 w 246691"/>
              <a:gd name="connsiteY0" fmla="*/ 128501 h 250202"/>
              <a:gd name="connsiteX1" fmla="*/ 73836 w 246691"/>
              <a:gd name="connsiteY1" fmla="*/ 0 h 250202"/>
              <a:gd name="connsiteX2" fmla="*/ 6578 w 246691"/>
              <a:gd name="connsiteY2" fmla="*/ 5328 h 250202"/>
              <a:gd name="connsiteX3" fmla="*/ 0 w 246691"/>
              <a:gd name="connsiteY3" fmla="*/ 246913 h 250202"/>
              <a:gd name="connsiteX4" fmla="*/ 85519 w 246691"/>
              <a:gd name="connsiteY4" fmla="*/ 250202 h 250202"/>
              <a:gd name="connsiteX5" fmla="*/ 157882 w 246691"/>
              <a:gd name="connsiteY5" fmla="*/ 131791 h 250202"/>
              <a:gd name="connsiteX6" fmla="*/ 157882 w 246691"/>
              <a:gd name="connsiteY6" fmla="*/ 240334 h 250202"/>
              <a:gd name="connsiteX7" fmla="*/ 246691 w 246691"/>
              <a:gd name="connsiteY7" fmla="*/ 250202 h 250202"/>
              <a:gd name="connsiteX8" fmla="*/ 243401 w 246691"/>
              <a:gd name="connsiteY8" fmla="*/ 222 h 250202"/>
              <a:gd name="connsiteX9" fmla="*/ 167750 w 246691"/>
              <a:gd name="connsiteY9" fmla="*/ 222 h 250202"/>
              <a:gd name="connsiteX10" fmla="*/ 69073 w 246691"/>
              <a:gd name="connsiteY10" fmla="*/ 128501 h 2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691" h="250202">
                <a:moveTo>
                  <a:pt x="69073" y="128501"/>
                </a:moveTo>
                <a:lnTo>
                  <a:pt x="73836" y="0"/>
                </a:lnTo>
                <a:cubicBezTo>
                  <a:pt x="44273" y="12888"/>
                  <a:pt x="28997" y="1965"/>
                  <a:pt x="6578" y="5328"/>
                </a:cubicBezTo>
                <a:lnTo>
                  <a:pt x="0" y="246913"/>
                </a:lnTo>
                <a:lnTo>
                  <a:pt x="85519" y="250202"/>
                </a:lnTo>
                <a:lnTo>
                  <a:pt x="157882" y="131791"/>
                </a:lnTo>
                <a:lnTo>
                  <a:pt x="157882" y="240334"/>
                </a:lnTo>
                <a:lnTo>
                  <a:pt x="246691" y="250202"/>
                </a:lnTo>
                <a:cubicBezTo>
                  <a:pt x="245594" y="166875"/>
                  <a:pt x="244498" y="83549"/>
                  <a:pt x="243401" y="222"/>
                </a:cubicBezTo>
                <a:lnTo>
                  <a:pt x="167750" y="222"/>
                </a:lnTo>
                <a:lnTo>
                  <a:pt x="69073" y="128501"/>
                </a:lnTo>
                <a:close/>
              </a:path>
            </a:pathLst>
          </a:custGeom>
          <a:solidFill>
            <a:srgbClr val="46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/>
          </a:p>
        </p:txBody>
      </p:sp>
      <p:sp>
        <p:nvSpPr>
          <p:cNvPr id="17" name="Полилиния: фигура 6">
            <a:extLst>
              <a:ext uri="{FF2B5EF4-FFF2-40B4-BE49-F238E27FC236}">
                <a16:creationId xmlns:a16="http://schemas.microsoft.com/office/drawing/2014/main" id="{B881F1C1-9B99-0BAA-6CEB-8BF62B090A64}"/>
              </a:ext>
            </a:extLst>
          </p:cNvPr>
          <p:cNvSpPr/>
          <p:nvPr/>
        </p:nvSpPr>
        <p:spPr>
          <a:xfrm>
            <a:off x="2960012" y="2058181"/>
            <a:ext cx="465874" cy="581851"/>
          </a:xfrm>
          <a:custGeom>
            <a:avLst/>
            <a:gdLst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1286081 w 1365022"/>
              <a:gd name="connsiteY17" fmla="*/ 749940 h 1703810"/>
              <a:gd name="connsiteX18" fmla="*/ 901243 w 1365022"/>
              <a:gd name="connsiteY18" fmla="*/ 467068 h 1703810"/>
              <a:gd name="connsiteX19" fmla="*/ 674288 w 1365022"/>
              <a:gd name="connsiteY19" fmla="*/ 440754 h 1703810"/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1289370 w 1365022"/>
              <a:gd name="connsiteY17" fmla="*/ 769675 h 1703810"/>
              <a:gd name="connsiteX18" fmla="*/ 1286081 w 1365022"/>
              <a:gd name="connsiteY18" fmla="*/ 749940 h 1703810"/>
              <a:gd name="connsiteX19" fmla="*/ 901243 w 1365022"/>
              <a:gd name="connsiteY19" fmla="*/ 467068 h 1703810"/>
              <a:gd name="connsiteX20" fmla="*/ 674288 w 1365022"/>
              <a:gd name="connsiteY20" fmla="*/ 440754 h 1703810"/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1289370 w 1365022"/>
              <a:gd name="connsiteY17" fmla="*/ 769675 h 1703810"/>
              <a:gd name="connsiteX18" fmla="*/ 1286081 w 1365022"/>
              <a:gd name="connsiteY18" fmla="*/ 749940 h 1703810"/>
              <a:gd name="connsiteX19" fmla="*/ 1365022 w 1365022"/>
              <a:gd name="connsiteY19" fmla="*/ 1703810 h 1703810"/>
              <a:gd name="connsiteX20" fmla="*/ 674288 w 1365022"/>
              <a:gd name="connsiteY20" fmla="*/ 440754 h 1703810"/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1289370 w 1365022"/>
              <a:gd name="connsiteY17" fmla="*/ 769675 h 1703810"/>
              <a:gd name="connsiteX18" fmla="*/ 1286081 w 1365022"/>
              <a:gd name="connsiteY18" fmla="*/ 749940 h 1703810"/>
              <a:gd name="connsiteX19" fmla="*/ 1365022 w 1365022"/>
              <a:gd name="connsiteY19" fmla="*/ 1703810 h 1703810"/>
              <a:gd name="connsiteX20" fmla="*/ 674288 w 1365022"/>
              <a:gd name="connsiteY20" fmla="*/ 440754 h 1703810"/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1289370 w 1365022"/>
              <a:gd name="connsiteY17" fmla="*/ 769675 h 1703810"/>
              <a:gd name="connsiteX18" fmla="*/ 1286081 w 1365022"/>
              <a:gd name="connsiteY18" fmla="*/ 749940 h 1703810"/>
              <a:gd name="connsiteX19" fmla="*/ 674288 w 1365022"/>
              <a:gd name="connsiteY19" fmla="*/ 440754 h 1703810"/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1286081 w 1365022"/>
              <a:gd name="connsiteY17" fmla="*/ 749940 h 1703810"/>
              <a:gd name="connsiteX18" fmla="*/ 674288 w 1365022"/>
              <a:gd name="connsiteY18" fmla="*/ 440754 h 1703810"/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674288 w 1365022"/>
              <a:gd name="connsiteY17" fmla="*/ 440754 h 1703810"/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674288 w 1365022"/>
              <a:gd name="connsiteY17" fmla="*/ 440754 h 1703810"/>
              <a:gd name="connsiteX0" fmla="*/ 674288 w 1365022"/>
              <a:gd name="connsiteY0" fmla="*/ 440754 h 1703810"/>
              <a:gd name="connsiteX1" fmla="*/ 786121 w 1365022"/>
              <a:gd name="connsiteY1" fmla="*/ 148015 h 1703810"/>
              <a:gd name="connsiteX2" fmla="*/ 388127 w 1365022"/>
              <a:gd name="connsiteY2" fmla="*/ 0 h 1703810"/>
              <a:gd name="connsiteX3" fmla="*/ 108544 w 1365022"/>
              <a:gd name="connsiteY3" fmla="*/ 776254 h 1703810"/>
              <a:gd name="connsiteX4" fmla="*/ 513117 w 1365022"/>
              <a:gd name="connsiteY4" fmla="*/ 924268 h 1703810"/>
              <a:gd name="connsiteX5" fmla="*/ 572323 w 1365022"/>
              <a:gd name="connsiteY5" fmla="*/ 717048 h 1703810"/>
              <a:gd name="connsiteX6" fmla="*/ 1068993 w 1365022"/>
              <a:gd name="connsiteY6" fmla="*/ 1141356 h 1703810"/>
              <a:gd name="connsiteX7" fmla="*/ 562455 w 1365022"/>
              <a:gd name="connsiteY7" fmla="*/ 1417649 h 1703810"/>
              <a:gd name="connsiteX8" fmla="*/ 397995 w 1365022"/>
              <a:gd name="connsiteY8" fmla="*/ 1266346 h 1703810"/>
              <a:gd name="connsiteX9" fmla="*/ 490092 w 1365022"/>
              <a:gd name="connsiteY9" fmla="*/ 1259767 h 1703810"/>
              <a:gd name="connsiteX10" fmla="*/ 490092 w 1365022"/>
              <a:gd name="connsiteY10" fmla="*/ 1213718 h 1703810"/>
              <a:gd name="connsiteX11" fmla="*/ 0 w 1365022"/>
              <a:gd name="connsiteY11" fmla="*/ 1197272 h 1703810"/>
              <a:gd name="connsiteX12" fmla="*/ 6579 w 1365022"/>
              <a:gd name="connsiteY12" fmla="*/ 1256478 h 1703810"/>
              <a:gd name="connsiteX13" fmla="*/ 85520 w 1365022"/>
              <a:gd name="connsiteY13" fmla="*/ 1256478 h 1703810"/>
              <a:gd name="connsiteX14" fmla="*/ 345367 w 1365022"/>
              <a:gd name="connsiteY14" fmla="*/ 1634737 h 1703810"/>
              <a:gd name="connsiteX15" fmla="*/ 940714 w 1365022"/>
              <a:gd name="connsiteY15" fmla="*/ 1703810 h 1703810"/>
              <a:gd name="connsiteX16" fmla="*/ 1365022 w 1365022"/>
              <a:gd name="connsiteY16" fmla="*/ 1272924 h 1703810"/>
              <a:gd name="connsiteX17" fmla="*/ 674288 w 1365022"/>
              <a:gd name="connsiteY17" fmla="*/ 440754 h 1703810"/>
              <a:gd name="connsiteX0" fmla="*/ 674288 w 1372126"/>
              <a:gd name="connsiteY0" fmla="*/ 440754 h 1703810"/>
              <a:gd name="connsiteX1" fmla="*/ 786121 w 1372126"/>
              <a:gd name="connsiteY1" fmla="*/ 148015 h 1703810"/>
              <a:gd name="connsiteX2" fmla="*/ 388127 w 1372126"/>
              <a:gd name="connsiteY2" fmla="*/ 0 h 1703810"/>
              <a:gd name="connsiteX3" fmla="*/ 108544 w 1372126"/>
              <a:gd name="connsiteY3" fmla="*/ 776254 h 1703810"/>
              <a:gd name="connsiteX4" fmla="*/ 513117 w 1372126"/>
              <a:gd name="connsiteY4" fmla="*/ 924268 h 1703810"/>
              <a:gd name="connsiteX5" fmla="*/ 572323 w 1372126"/>
              <a:gd name="connsiteY5" fmla="*/ 717048 h 1703810"/>
              <a:gd name="connsiteX6" fmla="*/ 1068993 w 1372126"/>
              <a:gd name="connsiteY6" fmla="*/ 1141356 h 1703810"/>
              <a:gd name="connsiteX7" fmla="*/ 562455 w 1372126"/>
              <a:gd name="connsiteY7" fmla="*/ 1417649 h 1703810"/>
              <a:gd name="connsiteX8" fmla="*/ 397995 w 1372126"/>
              <a:gd name="connsiteY8" fmla="*/ 1266346 h 1703810"/>
              <a:gd name="connsiteX9" fmla="*/ 490092 w 1372126"/>
              <a:gd name="connsiteY9" fmla="*/ 1259767 h 1703810"/>
              <a:gd name="connsiteX10" fmla="*/ 490092 w 1372126"/>
              <a:gd name="connsiteY10" fmla="*/ 1213718 h 1703810"/>
              <a:gd name="connsiteX11" fmla="*/ 0 w 1372126"/>
              <a:gd name="connsiteY11" fmla="*/ 1197272 h 1703810"/>
              <a:gd name="connsiteX12" fmla="*/ 6579 w 1372126"/>
              <a:gd name="connsiteY12" fmla="*/ 1256478 h 1703810"/>
              <a:gd name="connsiteX13" fmla="*/ 85520 w 1372126"/>
              <a:gd name="connsiteY13" fmla="*/ 1256478 h 1703810"/>
              <a:gd name="connsiteX14" fmla="*/ 345367 w 1372126"/>
              <a:gd name="connsiteY14" fmla="*/ 1634737 h 1703810"/>
              <a:gd name="connsiteX15" fmla="*/ 940714 w 1372126"/>
              <a:gd name="connsiteY15" fmla="*/ 1703810 h 1703810"/>
              <a:gd name="connsiteX16" fmla="*/ 1365022 w 1372126"/>
              <a:gd name="connsiteY16" fmla="*/ 1272924 h 1703810"/>
              <a:gd name="connsiteX17" fmla="*/ 674288 w 1372126"/>
              <a:gd name="connsiteY17" fmla="*/ 440754 h 1703810"/>
              <a:gd name="connsiteX0" fmla="*/ 674288 w 1372126"/>
              <a:gd name="connsiteY0" fmla="*/ 440754 h 1634737"/>
              <a:gd name="connsiteX1" fmla="*/ 786121 w 1372126"/>
              <a:gd name="connsiteY1" fmla="*/ 148015 h 1634737"/>
              <a:gd name="connsiteX2" fmla="*/ 388127 w 1372126"/>
              <a:gd name="connsiteY2" fmla="*/ 0 h 1634737"/>
              <a:gd name="connsiteX3" fmla="*/ 108544 w 1372126"/>
              <a:gd name="connsiteY3" fmla="*/ 776254 h 1634737"/>
              <a:gd name="connsiteX4" fmla="*/ 513117 w 1372126"/>
              <a:gd name="connsiteY4" fmla="*/ 924268 h 1634737"/>
              <a:gd name="connsiteX5" fmla="*/ 572323 w 1372126"/>
              <a:gd name="connsiteY5" fmla="*/ 717048 h 1634737"/>
              <a:gd name="connsiteX6" fmla="*/ 1068993 w 1372126"/>
              <a:gd name="connsiteY6" fmla="*/ 1141356 h 1634737"/>
              <a:gd name="connsiteX7" fmla="*/ 562455 w 1372126"/>
              <a:gd name="connsiteY7" fmla="*/ 1417649 h 1634737"/>
              <a:gd name="connsiteX8" fmla="*/ 397995 w 1372126"/>
              <a:gd name="connsiteY8" fmla="*/ 1266346 h 1634737"/>
              <a:gd name="connsiteX9" fmla="*/ 490092 w 1372126"/>
              <a:gd name="connsiteY9" fmla="*/ 1259767 h 1634737"/>
              <a:gd name="connsiteX10" fmla="*/ 490092 w 1372126"/>
              <a:gd name="connsiteY10" fmla="*/ 1213718 h 1634737"/>
              <a:gd name="connsiteX11" fmla="*/ 0 w 1372126"/>
              <a:gd name="connsiteY11" fmla="*/ 1197272 h 1634737"/>
              <a:gd name="connsiteX12" fmla="*/ 6579 w 1372126"/>
              <a:gd name="connsiteY12" fmla="*/ 1256478 h 1634737"/>
              <a:gd name="connsiteX13" fmla="*/ 85520 w 1372126"/>
              <a:gd name="connsiteY13" fmla="*/ 1256478 h 1634737"/>
              <a:gd name="connsiteX14" fmla="*/ 345367 w 1372126"/>
              <a:gd name="connsiteY14" fmla="*/ 1634737 h 1634737"/>
              <a:gd name="connsiteX15" fmla="*/ 1365022 w 1372126"/>
              <a:gd name="connsiteY15" fmla="*/ 1272924 h 1634737"/>
              <a:gd name="connsiteX16" fmla="*/ 674288 w 1372126"/>
              <a:gd name="connsiteY16" fmla="*/ 440754 h 1634737"/>
              <a:gd name="connsiteX0" fmla="*/ 674288 w 1372126"/>
              <a:gd name="connsiteY0" fmla="*/ 440754 h 1417649"/>
              <a:gd name="connsiteX1" fmla="*/ 786121 w 1372126"/>
              <a:gd name="connsiteY1" fmla="*/ 148015 h 1417649"/>
              <a:gd name="connsiteX2" fmla="*/ 388127 w 1372126"/>
              <a:gd name="connsiteY2" fmla="*/ 0 h 1417649"/>
              <a:gd name="connsiteX3" fmla="*/ 108544 w 1372126"/>
              <a:gd name="connsiteY3" fmla="*/ 776254 h 1417649"/>
              <a:gd name="connsiteX4" fmla="*/ 513117 w 1372126"/>
              <a:gd name="connsiteY4" fmla="*/ 924268 h 1417649"/>
              <a:gd name="connsiteX5" fmla="*/ 572323 w 1372126"/>
              <a:gd name="connsiteY5" fmla="*/ 717048 h 1417649"/>
              <a:gd name="connsiteX6" fmla="*/ 1068993 w 1372126"/>
              <a:gd name="connsiteY6" fmla="*/ 1141356 h 1417649"/>
              <a:gd name="connsiteX7" fmla="*/ 562455 w 1372126"/>
              <a:gd name="connsiteY7" fmla="*/ 1417649 h 1417649"/>
              <a:gd name="connsiteX8" fmla="*/ 397995 w 1372126"/>
              <a:gd name="connsiteY8" fmla="*/ 1266346 h 1417649"/>
              <a:gd name="connsiteX9" fmla="*/ 490092 w 1372126"/>
              <a:gd name="connsiteY9" fmla="*/ 1259767 h 1417649"/>
              <a:gd name="connsiteX10" fmla="*/ 490092 w 1372126"/>
              <a:gd name="connsiteY10" fmla="*/ 1213718 h 1417649"/>
              <a:gd name="connsiteX11" fmla="*/ 0 w 1372126"/>
              <a:gd name="connsiteY11" fmla="*/ 1197272 h 1417649"/>
              <a:gd name="connsiteX12" fmla="*/ 6579 w 1372126"/>
              <a:gd name="connsiteY12" fmla="*/ 1256478 h 1417649"/>
              <a:gd name="connsiteX13" fmla="*/ 85520 w 1372126"/>
              <a:gd name="connsiteY13" fmla="*/ 1256478 h 1417649"/>
              <a:gd name="connsiteX14" fmla="*/ 1365022 w 1372126"/>
              <a:gd name="connsiteY14" fmla="*/ 1272924 h 1417649"/>
              <a:gd name="connsiteX15" fmla="*/ 674288 w 1372126"/>
              <a:gd name="connsiteY15" fmla="*/ 440754 h 1417649"/>
              <a:gd name="connsiteX0" fmla="*/ 674288 w 1372126"/>
              <a:gd name="connsiteY0" fmla="*/ 440754 h 1640610"/>
              <a:gd name="connsiteX1" fmla="*/ 786121 w 1372126"/>
              <a:gd name="connsiteY1" fmla="*/ 148015 h 1640610"/>
              <a:gd name="connsiteX2" fmla="*/ 388127 w 1372126"/>
              <a:gd name="connsiteY2" fmla="*/ 0 h 1640610"/>
              <a:gd name="connsiteX3" fmla="*/ 108544 w 1372126"/>
              <a:gd name="connsiteY3" fmla="*/ 776254 h 1640610"/>
              <a:gd name="connsiteX4" fmla="*/ 513117 w 1372126"/>
              <a:gd name="connsiteY4" fmla="*/ 924268 h 1640610"/>
              <a:gd name="connsiteX5" fmla="*/ 572323 w 1372126"/>
              <a:gd name="connsiteY5" fmla="*/ 717048 h 1640610"/>
              <a:gd name="connsiteX6" fmla="*/ 1068993 w 1372126"/>
              <a:gd name="connsiteY6" fmla="*/ 1141356 h 1640610"/>
              <a:gd name="connsiteX7" fmla="*/ 562455 w 1372126"/>
              <a:gd name="connsiteY7" fmla="*/ 1417649 h 1640610"/>
              <a:gd name="connsiteX8" fmla="*/ 397995 w 1372126"/>
              <a:gd name="connsiteY8" fmla="*/ 1266346 h 1640610"/>
              <a:gd name="connsiteX9" fmla="*/ 490092 w 1372126"/>
              <a:gd name="connsiteY9" fmla="*/ 1259767 h 1640610"/>
              <a:gd name="connsiteX10" fmla="*/ 490092 w 1372126"/>
              <a:gd name="connsiteY10" fmla="*/ 1213718 h 1640610"/>
              <a:gd name="connsiteX11" fmla="*/ 0 w 1372126"/>
              <a:gd name="connsiteY11" fmla="*/ 1197272 h 1640610"/>
              <a:gd name="connsiteX12" fmla="*/ 6579 w 1372126"/>
              <a:gd name="connsiteY12" fmla="*/ 1256478 h 1640610"/>
              <a:gd name="connsiteX13" fmla="*/ 85520 w 1372126"/>
              <a:gd name="connsiteY13" fmla="*/ 1256478 h 1640610"/>
              <a:gd name="connsiteX14" fmla="*/ 1365022 w 1372126"/>
              <a:gd name="connsiteY14" fmla="*/ 1272924 h 1640610"/>
              <a:gd name="connsiteX15" fmla="*/ 674288 w 1372126"/>
              <a:gd name="connsiteY15" fmla="*/ 440754 h 1640610"/>
              <a:gd name="connsiteX0" fmla="*/ 674288 w 1372126"/>
              <a:gd name="connsiteY0" fmla="*/ 440754 h 1763083"/>
              <a:gd name="connsiteX1" fmla="*/ 786121 w 1372126"/>
              <a:gd name="connsiteY1" fmla="*/ 148015 h 1763083"/>
              <a:gd name="connsiteX2" fmla="*/ 388127 w 1372126"/>
              <a:gd name="connsiteY2" fmla="*/ 0 h 1763083"/>
              <a:gd name="connsiteX3" fmla="*/ 108544 w 1372126"/>
              <a:gd name="connsiteY3" fmla="*/ 776254 h 1763083"/>
              <a:gd name="connsiteX4" fmla="*/ 513117 w 1372126"/>
              <a:gd name="connsiteY4" fmla="*/ 924268 h 1763083"/>
              <a:gd name="connsiteX5" fmla="*/ 572323 w 1372126"/>
              <a:gd name="connsiteY5" fmla="*/ 717048 h 1763083"/>
              <a:gd name="connsiteX6" fmla="*/ 1068993 w 1372126"/>
              <a:gd name="connsiteY6" fmla="*/ 1141356 h 1763083"/>
              <a:gd name="connsiteX7" fmla="*/ 562455 w 1372126"/>
              <a:gd name="connsiteY7" fmla="*/ 1417649 h 1763083"/>
              <a:gd name="connsiteX8" fmla="*/ 397995 w 1372126"/>
              <a:gd name="connsiteY8" fmla="*/ 1266346 h 1763083"/>
              <a:gd name="connsiteX9" fmla="*/ 490092 w 1372126"/>
              <a:gd name="connsiteY9" fmla="*/ 1259767 h 1763083"/>
              <a:gd name="connsiteX10" fmla="*/ 490092 w 1372126"/>
              <a:gd name="connsiteY10" fmla="*/ 1213718 h 1763083"/>
              <a:gd name="connsiteX11" fmla="*/ 0 w 1372126"/>
              <a:gd name="connsiteY11" fmla="*/ 1197272 h 1763083"/>
              <a:gd name="connsiteX12" fmla="*/ 6579 w 1372126"/>
              <a:gd name="connsiteY12" fmla="*/ 1256478 h 1763083"/>
              <a:gd name="connsiteX13" fmla="*/ 85520 w 1372126"/>
              <a:gd name="connsiteY13" fmla="*/ 1256478 h 1763083"/>
              <a:gd name="connsiteX14" fmla="*/ 1365022 w 1372126"/>
              <a:gd name="connsiteY14" fmla="*/ 1272924 h 1763083"/>
              <a:gd name="connsiteX15" fmla="*/ 674288 w 1372126"/>
              <a:gd name="connsiteY15" fmla="*/ 440754 h 1763083"/>
              <a:gd name="connsiteX0" fmla="*/ 674288 w 1372126"/>
              <a:gd name="connsiteY0" fmla="*/ 440754 h 1720756"/>
              <a:gd name="connsiteX1" fmla="*/ 786121 w 1372126"/>
              <a:gd name="connsiteY1" fmla="*/ 148015 h 1720756"/>
              <a:gd name="connsiteX2" fmla="*/ 388127 w 1372126"/>
              <a:gd name="connsiteY2" fmla="*/ 0 h 1720756"/>
              <a:gd name="connsiteX3" fmla="*/ 108544 w 1372126"/>
              <a:gd name="connsiteY3" fmla="*/ 776254 h 1720756"/>
              <a:gd name="connsiteX4" fmla="*/ 513117 w 1372126"/>
              <a:gd name="connsiteY4" fmla="*/ 924268 h 1720756"/>
              <a:gd name="connsiteX5" fmla="*/ 572323 w 1372126"/>
              <a:gd name="connsiteY5" fmla="*/ 717048 h 1720756"/>
              <a:gd name="connsiteX6" fmla="*/ 1068993 w 1372126"/>
              <a:gd name="connsiteY6" fmla="*/ 1141356 h 1720756"/>
              <a:gd name="connsiteX7" fmla="*/ 562455 w 1372126"/>
              <a:gd name="connsiteY7" fmla="*/ 1417649 h 1720756"/>
              <a:gd name="connsiteX8" fmla="*/ 397995 w 1372126"/>
              <a:gd name="connsiteY8" fmla="*/ 1266346 h 1720756"/>
              <a:gd name="connsiteX9" fmla="*/ 490092 w 1372126"/>
              <a:gd name="connsiteY9" fmla="*/ 1259767 h 1720756"/>
              <a:gd name="connsiteX10" fmla="*/ 490092 w 1372126"/>
              <a:gd name="connsiteY10" fmla="*/ 1213718 h 1720756"/>
              <a:gd name="connsiteX11" fmla="*/ 0 w 1372126"/>
              <a:gd name="connsiteY11" fmla="*/ 1197272 h 1720756"/>
              <a:gd name="connsiteX12" fmla="*/ 6579 w 1372126"/>
              <a:gd name="connsiteY12" fmla="*/ 1256478 h 1720756"/>
              <a:gd name="connsiteX13" fmla="*/ 85520 w 1372126"/>
              <a:gd name="connsiteY13" fmla="*/ 1256478 h 1720756"/>
              <a:gd name="connsiteX14" fmla="*/ 1365022 w 1372126"/>
              <a:gd name="connsiteY14" fmla="*/ 1272924 h 1720756"/>
              <a:gd name="connsiteX15" fmla="*/ 674288 w 1372126"/>
              <a:gd name="connsiteY15" fmla="*/ 440754 h 1720756"/>
              <a:gd name="connsiteX0" fmla="*/ 674288 w 1372126"/>
              <a:gd name="connsiteY0" fmla="*/ 440754 h 1720756"/>
              <a:gd name="connsiteX1" fmla="*/ 786121 w 1372126"/>
              <a:gd name="connsiteY1" fmla="*/ 148015 h 1720756"/>
              <a:gd name="connsiteX2" fmla="*/ 388127 w 1372126"/>
              <a:gd name="connsiteY2" fmla="*/ 0 h 1720756"/>
              <a:gd name="connsiteX3" fmla="*/ 108544 w 1372126"/>
              <a:gd name="connsiteY3" fmla="*/ 776254 h 1720756"/>
              <a:gd name="connsiteX4" fmla="*/ 513117 w 1372126"/>
              <a:gd name="connsiteY4" fmla="*/ 924268 h 1720756"/>
              <a:gd name="connsiteX5" fmla="*/ 572323 w 1372126"/>
              <a:gd name="connsiteY5" fmla="*/ 717048 h 1720756"/>
              <a:gd name="connsiteX6" fmla="*/ 1068993 w 1372126"/>
              <a:gd name="connsiteY6" fmla="*/ 1141356 h 1720756"/>
              <a:gd name="connsiteX7" fmla="*/ 397995 w 1372126"/>
              <a:gd name="connsiteY7" fmla="*/ 1266346 h 1720756"/>
              <a:gd name="connsiteX8" fmla="*/ 490092 w 1372126"/>
              <a:gd name="connsiteY8" fmla="*/ 1259767 h 1720756"/>
              <a:gd name="connsiteX9" fmla="*/ 490092 w 1372126"/>
              <a:gd name="connsiteY9" fmla="*/ 1213718 h 1720756"/>
              <a:gd name="connsiteX10" fmla="*/ 0 w 1372126"/>
              <a:gd name="connsiteY10" fmla="*/ 1197272 h 1720756"/>
              <a:gd name="connsiteX11" fmla="*/ 6579 w 1372126"/>
              <a:gd name="connsiteY11" fmla="*/ 1256478 h 1720756"/>
              <a:gd name="connsiteX12" fmla="*/ 85520 w 1372126"/>
              <a:gd name="connsiteY12" fmla="*/ 1256478 h 1720756"/>
              <a:gd name="connsiteX13" fmla="*/ 1365022 w 1372126"/>
              <a:gd name="connsiteY13" fmla="*/ 1272924 h 1720756"/>
              <a:gd name="connsiteX14" fmla="*/ 674288 w 1372126"/>
              <a:gd name="connsiteY14" fmla="*/ 440754 h 1720756"/>
              <a:gd name="connsiteX0" fmla="*/ 674288 w 1372126"/>
              <a:gd name="connsiteY0" fmla="*/ 440754 h 1720756"/>
              <a:gd name="connsiteX1" fmla="*/ 786121 w 1372126"/>
              <a:gd name="connsiteY1" fmla="*/ 148015 h 1720756"/>
              <a:gd name="connsiteX2" fmla="*/ 388127 w 1372126"/>
              <a:gd name="connsiteY2" fmla="*/ 0 h 1720756"/>
              <a:gd name="connsiteX3" fmla="*/ 108544 w 1372126"/>
              <a:gd name="connsiteY3" fmla="*/ 776254 h 1720756"/>
              <a:gd name="connsiteX4" fmla="*/ 513117 w 1372126"/>
              <a:gd name="connsiteY4" fmla="*/ 924268 h 1720756"/>
              <a:gd name="connsiteX5" fmla="*/ 572323 w 1372126"/>
              <a:gd name="connsiteY5" fmla="*/ 717048 h 1720756"/>
              <a:gd name="connsiteX6" fmla="*/ 1068993 w 1372126"/>
              <a:gd name="connsiteY6" fmla="*/ 1141356 h 1720756"/>
              <a:gd name="connsiteX7" fmla="*/ 397995 w 1372126"/>
              <a:gd name="connsiteY7" fmla="*/ 1266346 h 1720756"/>
              <a:gd name="connsiteX8" fmla="*/ 490092 w 1372126"/>
              <a:gd name="connsiteY8" fmla="*/ 1259767 h 1720756"/>
              <a:gd name="connsiteX9" fmla="*/ 490092 w 1372126"/>
              <a:gd name="connsiteY9" fmla="*/ 1213718 h 1720756"/>
              <a:gd name="connsiteX10" fmla="*/ 0 w 1372126"/>
              <a:gd name="connsiteY10" fmla="*/ 1197272 h 1720756"/>
              <a:gd name="connsiteX11" fmla="*/ 6579 w 1372126"/>
              <a:gd name="connsiteY11" fmla="*/ 1256478 h 1720756"/>
              <a:gd name="connsiteX12" fmla="*/ 85520 w 1372126"/>
              <a:gd name="connsiteY12" fmla="*/ 1256478 h 1720756"/>
              <a:gd name="connsiteX13" fmla="*/ 1365022 w 1372126"/>
              <a:gd name="connsiteY13" fmla="*/ 1272924 h 1720756"/>
              <a:gd name="connsiteX14" fmla="*/ 674288 w 1372126"/>
              <a:gd name="connsiteY14" fmla="*/ 440754 h 1720756"/>
              <a:gd name="connsiteX0" fmla="*/ 674288 w 1372126"/>
              <a:gd name="connsiteY0" fmla="*/ 440754 h 1720756"/>
              <a:gd name="connsiteX1" fmla="*/ 786121 w 1372126"/>
              <a:gd name="connsiteY1" fmla="*/ 148015 h 1720756"/>
              <a:gd name="connsiteX2" fmla="*/ 388127 w 1372126"/>
              <a:gd name="connsiteY2" fmla="*/ 0 h 1720756"/>
              <a:gd name="connsiteX3" fmla="*/ 108544 w 1372126"/>
              <a:gd name="connsiteY3" fmla="*/ 776254 h 1720756"/>
              <a:gd name="connsiteX4" fmla="*/ 513117 w 1372126"/>
              <a:gd name="connsiteY4" fmla="*/ 924268 h 1720756"/>
              <a:gd name="connsiteX5" fmla="*/ 572323 w 1372126"/>
              <a:gd name="connsiteY5" fmla="*/ 717048 h 1720756"/>
              <a:gd name="connsiteX6" fmla="*/ 1068993 w 1372126"/>
              <a:gd name="connsiteY6" fmla="*/ 1141356 h 1720756"/>
              <a:gd name="connsiteX7" fmla="*/ 397995 w 1372126"/>
              <a:gd name="connsiteY7" fmla="*/ 1266346 h 1720756"/>
              <a:gd name="connsiteX8" fmla="*/ 490092 w 1372126"/>
              <a:gd name="connsiteY8" fmla="*/ 1259767 h 1720756"/>
              <a:gd name="connsiteX9" fmla="*/ 490092 w 1372126"/>
              <a:gd name="connsiteY9" fmla="*/ 1213718 h 1720756"/>
              <a:gd name="connsiteX10" fmla="*/ 0 w 1372126"/>
              <a:gd name="connsiteY10" fmla="*/ 1197272 h 1720756"/>
              <a:gd name="connsiteX11" fmla="*/ 6579 w 1372126"/>
              <a:gd name="connsiteY11" fmla="*/ 1256478 h 1720756"/>
              <a:gd name="connsiteX12" fmla="*/ 85520 w 1372126"/>
              <a:gd name="connsiteY12" fmla="*/ 1256478 h 1720756"/>
              <a:gd name="connsiteX13" fmla="*/ 1365022 w 1372126"/>
              <a:gd name="connsiteY13" fmla="*/ 1272924 h 1720756"/>
              <a:gd name="connsiteX14" fmla="*/ 674288 w 1372126"/>
              <a:gd name="connsiteY14" fmla="*/ 440754 h 1720756"/>
              <a:gd name="connsiteX0" fmla="*/ 674288 w 1372126"/>
              <a:gd name="connsiteY0" fmla="*/ 440754 h 1720756"/>
              <a:gd name="connsiteX1" fmla="*/ 786121 w 1372126"/>
              <a:gd name="connsiteY1" fmla="*/ 148015 h 1720756"/>
              <a:gd name="connsiteX2" fmla="*/ 388127 w 1372126"/>
              <a:gd name="connsiteY2" fmla="*/ 0 h 1720756"/>
              <a:gd name="connsiteX3" fmla="*/ 108544 w 1372126"/>
              <a:gd name="connsiteY3" fmla="*/ 776254 h 1720756"/>
              <a:gd name="connsiteX4" fmla="*/ 513117 w 1372126"/>
              <a:gd name="connsiteY4" fmla="*/ 924268 h 1720756"/>
              <a:gd name="connsiteX5" fmla="*/ 572323 w 1372126"/>
              <a:gd name="connsiteY5" fmla="*/ 717048 h 1720756"/>
              <a:gd name="connsiteX6" fmla="*/ 1068993 w 1372126"/>
              <a:gd name="connsiteY6" fmla="*/ 1141356 h 1720756"/>
              <a:gd name="connsiteX7" fmla="*/ 397995 w 1372126"/>
              <a:gd name="connsiteY7" fmla="*/ 1266346 h 1720756"/>
              <a:gd name="connsiteX8" fmla="*/ 490092 w 1372126"/>
              <a:gd name="connsiteY8" fmla="*/ 1259767 h 1720756"/>
              <a:gd name="connsiteX9" fmla="*/ 490092 w 1372126"/>
              <a:gd name="connsiteY9" fmla="*/ 1213718 h 1720756"/>
              <a:gd name="connsiteX10" fmla="*/ 0 w 1372126"/>
              <a:gd name="connsiteY10" fmla="*/ 1197272 h 1720756"/>
              <a:gd name="connsiteX11" fmla="*/ 6579 w 1372126"/>
              <a:gd name="connsiteY11" fmla="*/ 1256478 h 1720756"/>
              <a:gd name="connsiteX12" fmla="*/ 85520 w 1372126"/>
              <a:gd name="connsiteY12" fmla="*/ 1256478 h 1720756"/>
              <a:gd name="connsiteX13" fmla="*/ 1365022 w 1372126"/>
              <a:gd name="connsiteY13" fmla="*/ 1272924 h 1720756"/>
              <a:gd name="connsiteX14" fmla="*/ 674288 w 1372126"/>
              <a:gd name="connsiteY14" fmla="*/ 440754 h 1720756"/>
              <a:gd name="connsiteX0" fmla="*/ 674288 w 1372126"/>
              <a:gd name="connsiteY0" fmla="*/ 440754 h 1720756"/>
              <a:gd name="connsiteX1" fmla="*/ 786121 w 1372126"/>
              <a:gd name="connsiteY1" fmla="*/ 148015 h 1720756"/>
              <a:gd name="connsiteX2" fmla="*/ 388127 w 1372126"/>
              <a:gd name="connsiteY2" fmla="*/ 0 h 1720756"/>
              <a:gd name="connsiteX3" fmla="*/ 108544 w 1372126"/>
              <a:gd name="connsiteY3" fmla="*/ 776254 h 1720756"/>
              <a:gd name="connsiteX4" fmla="*/ 513117 w 1372126"/>
              <a:gd name="connsiteY4" fmla="*/ 924268 h 1720756"/>
              <a:gd name="connsiteX5" fmla="*/ 572323 w 1372126"/>
              <a:gd name="connsiteY5" fmla="*/ 717048 h 1720756"/>
              <a:gd name="connsiteX6" fmla="*/ 1068993 w 1372126"/>
              <a:gd name="connsiteY6" fmla="*/ 1141356 h 1720756"/>
              <a:gd name="connsiteX7" fmla="*/ 397995 w 1372126"/>
              <a:gd name="connsiteY7" fmla="*/ 1266346 h 1720756"/>
              <a:gd name="connsiteX8" fmla="*/ 490092 w 1372126"/>
              <a:gd name="connsiteY8" fmla="*/ 1259767 h 1720756"/>
              <a:gd name="connsiteX9" fmla="*/ 490092 w 1372126"/>
              <a:gd name="connsiteY9" fmla="*/ 1213718 h 1720756"/>
              <a:gd name="connsiteX10" fmla="*/ 0 w 1372126"/>
              <a:gd name="connsiteY10" fmla="*/ 1197272 h 1720756"/>
              <a:gd name="connsiteX11" fmla="*/ 6579 w 1372126"/>
              <a:gd name="connsiteY11" fmla="*/ 1256478 h 1720756"/>
              <a:gd name="connsiteX12" fmla="*/ 85520 w 1372126"/>
              <a:gd name="connsiteY12" fmla="*/ 1256478 h 1720756"/>
              <a:gd name="connsiteX13" fmla="*/ 1365022 w 1372126"/>
              <a:gd name="connsiteY13" fmla="*/ 1272924 h 1720756"/>
              <a:gd name="connsiteX14" fmla="*/ 674288 w 1372126"/>
              <a:gd name="connsiteY14" fmla="*/ 440754 h 1720756"/>
              <a:gd name="connsiteX0" fmla="*/ 674288 w 1372126"/>
              <a:gd name="connsiteY0" fmla="*/ 440754 h 1720756"/>
              <a:gd name="connsiteX1" fmla="*/ 786121 w 1372126"/>
              <a:gd name="connsiteY1" fmla="*/ 148015 h 1720756"/>
              <a:gd name="connsiteX2" fmla="*/ 388127 w 1372126"/>
              <a:gd name="connsiteY2" fmla="*/ 0 h 1720756"/>
              <a:gd name="connsiteX3" fmla="*/ 108544 w 1372126"/>
              <a:gd name="connsiteY3" fmla="*/ 776254 h 1720756"/>
              <a:gd name="connsiteX4" fmla="*/ 513117 w 1372126"/>
              <a:gd name="connsiteY4" fmla="*/ 924268 h 1720756"/>
              <a:gd name="connsiteX5" fmla="*/ 572323 w 1372126"/>
              <a:gd name="connsiteY5" fmla="*/ 717048 h 1720756"/>
              <a:gd name="connsiteX6" fmla="*/ 1068993 w 1372126"/>
              <a:gd name="connsiteY6" fmla="*/ 1141356 h 1720756"/>
              <a:gd name="connsiteX7" fmla="*/ 397995 w 1372126"/>
              <a:gd name="connsiteY7" fmla="*/ 1266346 h 1720756"/>
              <a:gd name="connsiteX8" fmla="*/ 490092 w 1372126"/>
              <a:gd name="connsiteY8" fmla="*/ 1259767 h 1720756"/>
              <a:gd name="connsiteX9" fmla="*/ 490092 w 1372126"/>
              <a:gd name="connsiteY9" fmla="*/ 1213718 h 1720756"/>
              <a:gd name="connsiteX10" fmla="*/ 0 w 1372126"/>
              <a:gd name="connsiteY10" fmla="*/ 1197272 h 1720756"/>
              <a:gd name="connsiteX11" fmla="*/ 6579 w 1372126"/>
              <a:gd name="connsiteY11" fmla="*/ 1256478 h 1720756"/>
              <a:gd name="connsiteX12" fmla="*/ 85520 w 1372126"/>
              <a:gd name="connsiteY12" fmla="*/ 1256478 h 1720756"/>
              <a:gd name="connsiteX13" fmla="*/ 1365022 w 1372126"/>
              <a:gd name="connsiteY13" fmla="*/ 1272924 h 1720756"/>
              <a:gd name="connsiteX14" fmla="*/ 674288 w 1372126"/>
              <a:gd name="connsiteY14" fmla="*/ 440754 h 1720756"/>
              <a:gd name="connsiteX0" fmla="*/ 674288 w 1352564"/>
              <a:gd name="connsiteY0" fmla="*/ 440754 h 1719387"/>
              <a:gd name="connsiteX1" fmla="*/ 786121 w 1352564"/>
              <a:gd name="connsiteY1" fmla="*/ 148015 h 1719387"/>
              <a:gd name="connsiteX2" fmla="*/ 388127 w 1352564"/>
              <a:gd name="connsiteY2" fmla="*/ 0 h 1719387"/>
              <a:gd name="connsiteX3" fmla="*/ 108544 w 1352564"/>
              <a:gd name="connsiteY3" fmla="*/ 776254 h 1719387"/>
              <a:gd name="connsiteX4" fmla="*/ 513117 w 1352564"/>
              <a:gd name="connsiteY4" fmla="*/ 924268 h 1719387"/>
              <a:gd name="connsiteX5" fmla="*/ 572323 w 1352564"/>
              <a:gd name="connsiteY5" fmla="*/ 717048 h 1719387"/>
              <a:gd name="connsiteX6" fmla="*/ 1068993 w 1352564"/>
              <a:gd name="connsiteY6" fmla="*/ 1141356 h 1719387"/>
              <a:gd name="connsiteX7" fmla="*/ 397995 w 1352564"/>
              <a:gd name="connsiteY7" fmla="*/ 1266346 h 1719387"/>
              <a:gd name="connsiteX8" fmla="*/ 490092 w 1352564"/>
              <a:gd name="connsiteY8" fmla="*/ 1259767 h 1719387"/>
              <a:gd name="connsiteX9" fmla="*/ 490092 w 1352564"/>
              <a:gd name="connsiteY9" fmla="*/ 1213718 h 1719387"/>
              <a:gd name="connsiteX10" fmla="*/ 0 w 1352564"/>
              <a:gd name="connsiteY10" fmla="*/ 1197272 h 1719387"/>
              <a:gd name="connsiteX11" fmla="*/ 6579 w 1352564"/>
              <a:gd name="connsiteY11" fmla="*/ 1256478 h 1719387"/>
              <a:gd name="connsiteX12" fmla="*/ 85520 w 1352564"/>
              <a:gd name="connsiteY12" fmla="*/ 1256478 h 1719387"/>
              <a:gd name="connsiteX13" fmla="*/ 1345287 w 1352564"/>
              <a:gd name="connsiteY13" fmla="*/ 1269635 h 1719387"/>
              <a:gd name="connsiteX14" fmla="*/ 674288 w 1352564"/>
              <a:gd name="connsiteY14" fmla="*/ 440754 h 1719387"/>
              <a:gd name="connsiteX0" fmla="*/ 674288 w 1372237"/>
              <a:gd name="connsiteY0" fmla="*/ 440754 h 1719387"/>
              <a:gd name="connsiteX1" fmla="*/ 786121 w 1372237"/>
              <a:gd name="connsiteY1" fmla="*/ 148015 h 1719387"/>
              <a:gd name="connsiteX2" fmla="*/ 388127 w 1372237"/>
              <a:gd name="connsiteY2" fmla="*/ 0 h 1719387"/>
              <a:gd name="connsiteX3" fmla="*/ 108544 w 1372237"/>
              <a:gd name="connsiteY3" fmla="*/ 776254 h 1719387"/>
              <a:gd name="connsiteX4" fmla="*/ 513117 w 1372237"/>
              <a:gd name="connsiteY4" fmla="*/ 924268 h 1719387"/>
              <a:gd name="connsiteX5" fmla="*/ 572323 w 1372237"/>
              <a:gd name="connsiteY5" fmla="*/ 717048 h 1719387"/>
              <a:gd name="connsiteX6" fmla="*/ 1068993 w 1372237"/>
              <a:gd name="connsiteY6" fmla="*/ 1141356 h 1719387"/>
              <a:gd name="connsiteX7" fmla="*/ 397995 w 1372237"/>
              <a:gd name="connsiteY7" fmla="*/ 1266346 h 1719387"/>
              <a:gd name="connsiteX8" fmla="*/ 490092 w 1372237"/>
              <a:gd name="connsiteY8" fmla="*/ 1259767 h 1719387"/>
              <a:gd name="connsiteX9" fmla="*/ 490092 w 1372237"/>
              <a:gd name="connsiteY9" fmla="*/ 1213718 h 1719387"/>
              <a:gd name="connsiteX10" fmla="*/ 0 w 1372237"/>
              <a:gd name="connsiteY10" fmla="*/ 1197272 h 1719387"/>
              <a:gd name="connsiteX11" fmla="*/ 6579 w 1372237"/>
              <a:gd name="connsiteY11" fmla="*/ 1256478 h 1719387"/>
              <a:gd name="connsiteX12" fmla="*/ 85520 w 1372237"/>
              <a:gd name="connsiteY12" fmla="*/ 1256478 h 1719387"/>
              <a:gd name="connsiteX13" fmla="*/ 1345287 w 1372237"/>
              <a:gd name="connsiteY13" fmla="*/ 1269635 h 1719387"/>
              <a:gd name="connsiteX14" fmla="*/ 674288 w 1372237"/>
              <a:gd name="connsiteY14" fmla="*/ 440754 h 1719387"/>
              <a:gd name="connsiteX0" fmla="*/ 674288 w 1370665"/>
              <a:gd name="connsiteY0" fmla="*/ 440754 h 1719387"/>
              <a:gd name="connsiteX1" fmla="*/ 786121 w 1370665"/>
              <a:gd name="connsiteY1" fmla="*/ 148015 h 1719387"/>
              <a:gd name="connsiteX2" fmla="*/ 388127 w 1370665"/>
              <a:gd name="connsiteY2" fmla="*/ 0 h 1719387"/>
              <a:gd name="connsiteX3" fmla="*/ 108544 w 1370665"/>
              <a:gd name="connsiteY3" fmla="*/ 776254 h 1719387"/>
              <a:gd name="connsiteX4" fmla="*/ 513117 w 1370665"/>
              <a:gd name="connsiteY4" fmla="*/ 924268 h 1719387"/>
              <a:gd name="connsiteX5" fmla="*/ 572323 w 1370665"/>
              <a:gd name="connsiteY5" fmla="*/ 717048 h 1719387"/>
              <a:gd name="connsiteX6" fmla="*/ 1068993 w 1370665"/>
              <a:gd name="connsiteY6" fmla="*/ 1141356 h 1719387"/>
              <a:gd name="connsiteX7" fmla="*/ 397995 w 1370665"/>
              <a:gd name="connsiteY7" fmla="*/ 1266346 h 1719387"/>
              <a:gd name="connsiteX8" fmla="*/ 490092 w 1370665"/>
              <a:gd name="connsiteY8" fmla="*/ 1259767 h 1719387"/>
              <a:gd name="connsiteX9" fmla="*/ 490092 w 1370665"/>
              <a:gd name="connsiteY9" fmla="*/ 1213718 h 1719387"/>
              <a:gd name="connsiteX10" fmla="*/ 0 w 1370665"/>
              <a:gd name="connsiteY10" fmla="*/ 1197272 h 1719387"/>
              <a:gd name="connsiteX11" fmla="*/ 6579 w 1370665"/>
              <a:gd name="connsiteY11" fmla="*/ 1256478 h 1719387"/>
              <a:gd name="connsiteX12" fmla="*/ 85520 w 1370665"/>
              <a:gd name="connsiteY12" fmla="*/ 1256478 h 1719387"/>
              <a:gd name="connsiteX13" fmla="*/ 1345287 w 1370665"/>
              <a:gd name="connsiteY13" fmla="*/ 1269635 h 1719387"/>
              <a:gd name="connsiteX14" fmla="*/ 674288 w 1370665"/>
              <a:gd name="connsiteY14" fmla="*/ 440754 h 1719387"/>
              <a:gd name="connsiteX0" fmla="*/ 674288 w 1370665"/>
              <a:gd name="connsiteY0" fmla="*/ 440754 h 1710823"/>
              <a:gd name="connsiteX1" fmla="*/ 786121 w 1370665"/>
              <a:gd name="connsiteY1" fmla="*/ 148015 h 1710823"/>
              <a:gd name="connsiteX2" fmla="*/ 388127 w 1370665"/>
              <a:gd name="connsiteY2" fmla="*/ 0 h 1710823"/>
              <a:gd name="connsiteX3" fmla="*/ 108544 w 1370665"/>
              <a:gd name="connsiteY3" fmla="*/ 776254 h 1710823"/>
              <a:gd name="connsiteX4" fmla="*/ 513117 w 1370665"/>
              <a:gd name="connsiteY4" fmla="*/ 924268 h 1710823"/>
              <a:gd name="connsiteX5" fmla="*/ 572323 w 1370665"/>
              <a:gd name="connsiteY5" fmla="*/ 717048 h 1710823"/>
              <a:gd name="connsiteX6" fmla="*/ 1068993 w 1370665"/>
              <a:gd name="connsiteY6" fmla="*/ 1141356 h 1710823"/>
              <a:gd name="connsiteX7" fmla="*/ 397995 w 1370665"/>
              <a:gd name="connsiteY7" fmla="*/ 1266346 h 1710823"/>
              <a:gd name="connsiteX8" fmla="*/ 490092 w 1370665"/>
              <a:gd name="connsiteY8" fmla="*/ 1259767 h 1710823"/>
              <a:gd name="connsiteX9" fmla="*/ 490092 w 1370665"/>
              <a:gd name="connsiteY9" fmla="*/ 1213718 h 1710823"/>
              <a:gd name="connsiteX10" fmla="*/ 0 w 1370665"/>
              <a:gd name="connsiteY10" fmla="*/ 1197272 h 1710823"/>
              <a:gd name="connsiteX11" fmla="*/ 6579 w 1370665"/>
              <a:gd name="connsiteY11" fmla="*/ 1256478 h 1710823"/>
              <a:gd name="connsiteX12" fmla="*/ 85520 w 1370665"/>
              <a:gd name="connsiteY12" fmla="*/ 1256478 h 1710823"/>
              <a:gd name="connsiteX13" fmla="*/ 1345287 w 1370665"/>
              <a:gd name="connsiteY13" fmla="*/ 1269635 h 1710823"/>
              <a:gd name="connsiteX14" fmla="*/ 674288 w 1370665"/>
              <a:gd name="connsiteY14" fmla="*/ 440754 h 1710823"/>
              <a:gd name="connsiteX0" fmla="*/ 674288 w 1370665"/>
              <a:gd name="connsiteY0" fmla="*/ 440754 h 1709762"/>
              <a:gd name="connsiteX1" fmla="*/ 786121 w 1370665"/>
              <a:gd name="connsiteY1" fmla="*/ 148015 h 1709762"/>
              <a:gd name="connsiteX2" fmla="*/ 388127 w 1370665"/>
              <a:gd name="connsiteY2" fmla="*/ 0 h 1709762"/>
              <a:gd name="connsiteX3" fmla="*/ 108544 w 1370665"/>
              <a:gd name="connsiteY3" fmla="*/ 776254 h 1709762"/>
              <a:gd name="connsiteX4" fmla="*/ 513117 w 1370665"/>
              <a:gd name="connsiteY4" fmla="*/ 924268 h 1709762"/>
              <a:gd name="connsiteX5" fmla="*/ 572323 w 1370665"/>
              <a:gd name="connsiteY5" fmla="*/ 717048 h 1709762"/>
              <a:gd name="connsiteX6" fmla="*/ 1068993 w 1370665"/>
              <a:gd name="connsiteY6" fmla="*/ 1141356 h 1709762"/>
              <a:gd name="connsiteX7" fmla="*/ 397995 w 1370665"/>
              <a:gd name="connsiteY7" fmla="*/ 1266346 h 1709762"/>
              <a:gd name="connsiteX8" fmla="*/ 490092 w 1370665"/>
              <a:gd name="connsiteY8" fmla="*/ 1259767 h 1709762"/>
              <a:gd name="connsiteX9" fmla="*/ 490092 w 1370665"/>
              <a:gd name="connsiteY9" fmla="*/ 1213718 h 1709762"/>
              <a:gd name="connsiteX10" fmla="*/ 0 w 1370665"/>
              <a:gd name="connsiteY10" fmla="*/ 1197272 h 1709762"/>
              <a:gd name="connsiteX11" fmla="*/ 6579 w 1370665"/>
              <a:gd name="connsiteY11" fmla="*/ 1256478 h 1709762"/>
              <a:gd name="connsiteX12" fmla="*/ 85520 w 1370665"/>
              <a:gd name="connsiteY12" fmla="*/ 1256478 h 1709762"/>
              <a:gd name="connsiteX13" fmla="*/ 1345287 w 1370665"/>
              <a:gd name="connsiteY13" fmla="*/ 1269635 h 1709762"/>
              <a:gd name="connsiteX14" fmla="*/ 674288 w 1370665"/>
              <a:gd name="connsiteY14" fmla="*/ 440754 h 1709762"/>
              <a:gd name="connsiteX0" fmla="*/ 674288 w 1370665"/>
              <a:gd name="connsiteY0" fmla="*/ 440754 h 1711885"/>
              <a:gd name="connsiteX1" fmla="*/ 786121 w 1370665"/>
              <a:gd name="connsiteY1" fmla="*/ 148015 h 1711885"/>
              <a:gd name="connsiteX2" fmla="*/ 388127 w 1370665"/>
              <a:gd name="connsiteY2" fmla="*/ 0 h 1711885"/>
              <a:gd name="connsiteX3" fmla="*/ 108544 w 1370665"/>
              <a:gd name="connsiteY3" fmla="*/ 776254 h 1711885"/>
              <a:gd name="connsiteX4" fmla="*/ 513117 w 1370665"/>
              <a:gd name="connsiteY4" fmla="*/ 924268 h 1711885"/>
              <a:gd name="connsiteX5" fmla="*/ 572323 w 1370665"/>
              <a:gd name="connsiteY5" fmla="*/ 717048 h 1711885"/>
              <a:gd name="connsiteX6" fmla="*/ 1068993 w 1370665"/>
              <a:gd name="connsiteY6" fmla="*/ 1141356 h 1711885"/>
              <a:gd name="connsiteX7" fmla="*/ 397995 w 1370665"/>
              <a:gd name="connsiteY7" fmla="*/ 1266346 h 1711885"/>
              <a:gd name="connsiteX8" fmla="*/ 490092 w 1370665"/>
              <a:gd name="connsiteY8" fmla="*/ 1259767 h 1711885"/>
              <a:gd name="connsiteX9" fmla="*/ 490092 w 1370665"/>
              <a:gd name="connsiteY9" fmla="*/ 1213718 h 1711885"/>
              <a:gd name="connsiteX10" fmla="*/ 0 w 1370665"/>
              <a:gd name="connsiteY10" fmla="*/ 1197272 h 1711885"/>
              <a:gd name="connsiteX11" fmla="*/ 6579 w 1370665"/>
              <a:gd name="connsiteY11" fmla="*/ 1256478 h 1711885"/>
              <a:gd name="connsiteX12" fmla="*/ 85520 w 1370665"/>
              <a:gd name="connsiteY12" fmla="*/ 1256478 h 1711885"/>
              <a:gd name="connsiteX13" fmla="*/ 1345287 w 1370665"/>
              <a:gd name="connsiteY13" fmla="*/ 1269635 h 1711885"/>
              <a:gd name="connsiteX14" fmla="*/ 674288 w 1370665"/>
              <a:gd name="connsiteY14" fmla="*/ 440754 h 1711885"/>
              <a:gd name="connsiteX0" fmla="*/ 674288 w 1370665"/>
              <a:gd name="connsiteY0" fmla="*/ 440754 h 1711885"/>
              <a:gd name="connsiteX1" fmla="*/ 786121 w 1370665"/>
              <a:gd name="connsiteY1" fmla="*/ 148015 h 1711885"/>
              <a:gd name="connsiteX2" fmla="*/ 388127 w 1370665"/>
              <a:gd name="connsiteY2" fmla="*/ 0 h 1711885"/>
              <a:gd name="connsiteX3" fmla="*/ 108544 w 1370665"/>
              <a:gd name="connsiteY3" fmla="*/ 776254 h 1711885"/>
              <a:gd name="connsiteX4" fmla="*/ 513117 w 1370665"/>
              <a:gd name="connsiteY4" fmla="*/ 924268 h 1711885"/>
              <a:gd name="connsiteX5" fmla="*/ 572323 w 1370665"/>
              <a:gd name="connsiteY5" fmla="*/ 717048 h 1711885"/>
              <a:gd name="connsiteX6" fmla="*/ 1068993 w 1370665"/>
              <a:gd name="connsiteY6" fmla="*/ 1141356 h 1711885"/>
              <a:gd name="connsiteX7" fmla="*/ 397995 w 1370665"/>
              <a:gd name="connsiteY7" fmla="*/ 1266346 h 1711885"/>
              <a:gd name="connsiteX8" fmla="*/ 490092 w 1370665"/>
              <a:gd name="connsiteY8" fmla="*/ 1259767 h 1711885"/>
              <a:gd name="connsiteX9" fmla="*/ 490092 w 1370665"/>
              <a:gd name="connsiteY9" fmla="*/ 1213718 h 1711885"/>
              <a:gd name="connsiteX10" fmla="*/ 0 w 1370665"/>
              <a:gd name="connsiteY10" fmla="*/ 1207139 h 1711885"/>
              <a:gd name="connsiteX11" fmla="*/ 6579 w 1370665"/>
              <a:gd name="connsiteY11" fmla="*/ 1256478 h 1711885"/>
              <a:gd name="connsiteX12" fmla="*/ 85520 w 1370665"/>
              <a:gd name="connsiteY12" fmla="*/ 1256478 h 1711885"/>
              <a:gd name="connsiteX13" fmla="*/ 1345287 w 1370665"/>
              <a:gd name="connsiteY13" fmla="*/ 1269635 h 1711885"/>
              <a:gd name="connsiteX14" fmla="*/ 674288 w 1370665"/>
              <a:gd name="connsiteY14" fmla="*/ 440754 h 1711885"/>
              <a:gd name="connsiteX0" fmla="*/ 674288 w 1370665"/>
              <a:gd name="connsiteY0" fmla="*/ 440754 h 1711885"/>
              <a:gd name="connsiteX1" fmla="*/ 786121 w 1370665"/>
              <a:gd name="connsiteY1" fmla="*/ 148015 h 1711885"/>
              <a:gd name="connsiteX2" fmla="*/ 388127 w 1370665"/>
              <a:gd name="connsiteY2" fmla="*/ 0 h 1711885"/>
              <a:gd name="connsiteX3" fmla="*/ 108544 w 1370665"/>
              <a:gd name="connsiteY3" fmla="*/ 776254 h 1711885"/>
              <a:gd name="connsiteX4" fmla="*/ 513117 w 1370665"/>
              <a:gd name="connsiteY4" fmla="*/ 924268 h 1711885"/>
              <a:gd name="connsiteX5" fmla="*/ 572323 w 1370665"/>
              <a:gd name="connsiteY5" fmla="*/ 717048 h 1711885"/>
              <a:gd name="connsiteX6" fmla="*/ 1068993 w 1370665"/>
              <a:gd name="connsiteY6" fmla="*/ 1141356 h 1711885"/>
              <a:gd name="connsiteX7" fmla="*/ 394706 w 1370665"/>
              <a:gd name="connsiteY7" fmla="*/ 1249900 h 1711885"/>
              <a:gd name="connsiteX8" fmla="*/ 490092 w 1370665"/>
              <a:gd name="connsiteY8" fmla="*/ 1259767 h 1711885"/>
              <a:gd name="connsiteX9" fmla="*/ 490092 w 1370665"/>
              <a:gd name="connsiteY9" fmla="*/ 1213718 h 1711885"/>
              <a:gd name="connsiteX10" fmla="*/ 0 w 1370665"/>
              <a:gd name="connsiteY10" fmla="*/ 1207139 h 1711885"/>
              <a:gd name="connsiteX11" fmla="*/ 6579 w 1370665"/>
              <a:gd name="connsiteY11" fmla="*/ 1256478 h 1711885"/>
              <a:gd name="connsiteX12" fmla="*/ 85520 w 1370665"/>
              <a:gd name="connsiteY12" fmla="*/ 1256478 h 1711885"/>
              <a:gd name="connsiteX13" fmla="*/ 1345287 w 1370665"/>
              <a:gd name="connsiteY13" fmla="*/ 1269635 h 1711885"/>
              <a:gd name="connsiteX14" fmla="*/ 674288 w 1370665"/>
              <a:gd name="connsiteY14" fmla="*/ 440754 h 1711885"/>
              <a:gd name="connsiteX0" fmla="*/ 674288 w 1370665"/>
              <a:gd name="connsiteY0" fmla="*/ 440754 h 1711885"/>
              <a:gd name="connsiteX1" fmla="*/ 786121 w 1370665"/>
              <a:gd name="connsiteY1" fmla="*/ 148015 h 1711885"/>
              <a:gd name="connsiteX2" fmla="*/ 388127 w 1370665"/>
              <a:gd name="connsiteY2" fmla="*/ 0 h 1711885"/>
              <a:gd name="connsiteX3" fmla="*/ 108544 w 1370665"/>
              <a:gd name="connsiteY3" fmla="*/ 776254 h 1711885"/>
              <a:gd name="connsiteX4" fmla="*/ 513117 w 1370665"/>
              <a:gd name="connsiteY4" fmla="*/ 924268 h 1711885"/>
              <a:gd name="connsiteX5" fmla="*/ 572323 w 1370665"/>
              <a:gd name="connsiteY5" fmla="*/ 717048 h 1711885"/>
              <a:gd name="connsiteX6" fmla="*/ 1068993 w 1370665"/>
              <a:gd name="connsiteY6" fmla="*/ 1141356 h 1711885"/>
              <a:gd name="connsiteX7" fmla="*/ 394706 w 1370665"/>
              <a:gd name="connsiteY7" fmla="*/ 1249900 h 1711885"/>
              <a:gd name="connsiteX8" fmla="*/ 490092 w 1370665"/>
              <a:gd name="connsiteY8" fmla="*/ 1259767 h 1711885"/>
              <a:gd name="connsiteX9" fmla="*/ 490092 w 1370665"/>
              <a:gd name="connsiteY9" fmla="*/ 1213718 h 1711885"/>
              <a:gd name="connsiteX10" fmla="*/ 0 w 1370665"/>
              <a:gd name="connsiteY10" fmla="*/ 1207139 h 1711885"/>
              <a:gd name="connsiteX11" fmla="*/ 6579 w 1370665"/>
              <a:gd name="connsiteY11" fmla="*/ 1256478 h 1711885"/>
              <a:gd name="connsiteX12" fmla="*/ 85520 w 1370665"/>
              <a:gd name="connsiteY12" fmla="*/ 1256478 h 1711885"/>
              <a:gd name="connsiteX13" fmla="*/ 1345287 w 1370665"/>
              <a:gd name="connsiteY13" fmla="*/ 1269635 h 1711885"/>
              <a:gd name="connsiteX14" fmla="*/ 674288 w 1370665"/>
              <a:gd name="connsiteY14" fmla="*/ 440754 h 1711885"/>
              <a:gd name="connsiteX0" fmla="*/ 674288 w 1370665"/>
              <a:gd name="connsiteY0" fmla="*/ 440754 h 1711885"/>
              <a:gd name="connsiteX1" fmla="*/ 786121 w 1370665"/>
              <a:gd name="connsiteY1" fmla="*/ 148015 h 1711885"/>
              <a:gd name="connsiteX2" fmla="*/ 388127 w 1370665"/>
              <a:gd name="connsiteY2" fmla="*/ 0 h 1711885"/>
              <a:gd name="connsiteX3" fmla="*/ 108544 w 1370665"/>
              <a:gd name="connsiteY3" fmla="*/ 776254 h 1711885"/>
              <a:gd name="connsiteX4" fmla="*/ 513117 w 1370665"/>
              <a:gd name="connsiteY4" fmla="*/ 924268 h 1711885"/>
              <a:gd name="connsiteX5" fmla="*/ 572323 w 1370665"/>
              <a:gd name="connsiteY5" fmla="*/ 717048 h 1711885"/>
              <a:gd name="connsiteX6" fmla="*/ 1068993 w 1370665"/>
              <a:gd name="connsiteY6" fmla="*/ 1141356 h 1711885"/>
              <a:gd name="connsiteX7" fmla="*/ 394706 w 1370665"/>
              <a:gd name="connsiteY7" fmla="*/ 1249900 h 1711885"/>
              <a:gd name="connsiteX8" fmla="*/ 490092 w 1370665"/>
              <a:gd name="connsiteY8" fmla="*/ 1259767 h 1711885"/>
              <a:gd name="connsiteX9" fmla="*/ 490092 w 1370665"/>
              <a:gd name="connsiteY9" fmla="*/ 1213718 h 1711885"/>
              <a:gd name="connsiteX10" fmla="*/ 0 w 1370665"/>
              <a:gd name="connsiteY10" fmla="*/ 1207139 h 1711885"/>
              <a:gd name="connsiteX11" fmla="*/ 6579 w 1370665"/>
              <a:gd name="connsiteY11" fmla="*/ 1256478 h 1711885"/>
              <a:gd name="connsiteX12" fmla="*/ 85520 w 1370665"/>
              <a:gd name="connsiteY12" fmla="*/ 1256478 h 1711885"/>
              <a:gd name="connsiteX13" fmla="*/ 1345287 w 1370665"/>
              <a:gd name="connsiteY13" fmla="*/ 1269635 h 1711885"/>
              <a:gd name="connsiteX14" fmla="*/ 674288 w 1370665"/>
              <a:gd name="connsiteY14" fmla="*/ 440754 h 1711885"/>
              <a:gd name="connsiteX0" fmla="*/ 674288 w 1370665"/>
              <a:gd name="connsiteY0" fmla="*/ 440754 h 1711885"/>
              <a:gd name="connsiteX1" fmla="*/ 786121 w 1370665"/>
              <a:gd name="connsiteY1" fmla="*/ 148015 h 1711885"/>
              <a:gd name="connsiteX2" fmla="*/ 388127 w 1370665"/>
              <a:gd name="connsiteY2" fmla="*/ 0 h 1711885"/>
              <a:gd name="connsiteX3" fmla="*/ 108544 w 1370665"/>
              <a:gd name="connsiteY3" fmla="*/ 776254 h 1711885"/>
              <a:gd name="connsiteX4" fmla="*/ 513117 w 1370665"/>
              <a:gd name="connsiteY4" fmla="*/ 924268 h 1711885"/>
              <a:gd name="connsiteX5" fmla="*/ 572323 w 1370665"/>
              <a:gd name="connsiteY5" fmla="*/ 717048 h 1711885"/>
              <a:gd name="connsiteX6" fmla="*/ 1068993 w 1370665"/>
              <a:gd name="connsiteY6" fmla="*/ 1141356 h 1711885"/>
              <a:gd name="connsiteX7" fmla="*/ 394706 w 1370665"/>
              <a:gd name="connsiteY7" fmla="*/ 1249900 h 1711885"/>
              <a:gd name="connsiteX8" fmla="*/ 490092 w 1370665"/>
              <a:gd name="connsiteY8" fmla="*/ 1259767 h 1711885"/>
              <a:gd name="connsiteX9" fmla="*/ 490092 w 1370665"/>
              <a:gd name="connsiteY9" fmla="*/ 1213718 h 1711885"/>
              <a:gd name="connsiteX10" fmla="*/ 0 w 1370665"/>
              <a:gd name="connsiteY10" fmla="*/ 1207139 h 1711885"/>
              <a:gd name="connsiteX11" fmla="*/ 6579 w 1370665"/>
              <a:gd name="connsiteY11" fmla="*/ 1256478 h 1711885"/>
              <a:gd name="connsiteX12" fmla="*/ 85520 w 1370665"/>
              <a:gd name="connsiteY12" fmla="*/ 1256478 h 1711885"/>
              <a:gd name="connsiteX13" fmla="*/ 1345287 w 1370665"/>
              <a:gd name="connsiteY13" fmla="*/ 1269635 h 1711885"/>
              <a:gd name="connsiteX14" fmla="*/ 674288 w 1370665"/>
              <a:gd name="connsiteY14" fmla="*/ 440754 h 1711885"/>
              <a:gd name="connsiteX0" fmla="*/ 674288 w 1370665"/>
              <a:gd name="connsiteY0" fmla="*/ 440754 h 1711885"/>
              <a:gd name="connsiteX1" fmla="*/ 786121 w 1370665"/>
              <a:gd name="connsiteY1" fmla="*/ 148015 h 1711885"/>
              <a:gd name="connsiteX2" fmla="*/ 388127 w 1370665"/>
              <a:gd name="connsiteY2" fmla="*/ 0 h 1711885"/>
              <a:gd name="connsiteX3" fmla="*/ 108544 w 1370665"/>
              <a:gd name="connsiteY3" fmla="*/ 776254 h 1711885"/>
              <a:gd name="connsiteX4" fmla="*/ 499960 w 1370665"/>
              <a:gd name="connsiteY4" fmla="*/ 927557 h 1711885"/>
              <a:gd name="connsiteX5" fmla="*/ 572323 w 1370665"/>
              <a:gd name="connsiteY5" fmla="*/ 717048 h 1711885"/>
              <a:gd name="connsiteX6" fmla="*/ 1068993 w 1370665"/>
              <a:gd name="connsiteY6" fmla="*/ 1141356 h 1711885"/>
              <a:gd name="connsiteX7" fmla="*/ 394706 w 1370665"/>
              <a:gd name="connsiteY7" fmla="*/ 1249900 h 1711885"/>
              <a:gd name="connsiteX8" fmla="*/ 490092 w 1370665"/>
              <a:gd name="connsiteY8" fmla="*/ 1259767 h 1711885"/>
              <a:gd name="connsiteX9" fmla="*/ 490092 w 1370665"/>
              <a:gd name="connsiteY9" fmla="*/ 1213718 h 1711885"/>
              <a:gd name="connsiteX10" fmla="*/ 0 w 1370665"/>
              <a:gd name="connsiteY10" fmla="*/ 1207139 h 1711885"/>
              <a:gd name="connsiteX11" fmla="*/ 6579 w 1370665"/>
              <a:gd name="connsiteY11" fmla="*/ 1256478 h 1711885"/>
              <a:gd name="connsiteX12" fmla="*/ 85520 w 1370665"/>
              <a:gd name="connsiteY12" fmla="*/ 1256478 h 1711885"/>
              <a:gd name="connsiteX13" fmla="*/ 1345287 w 1370665"/>
              <a:gd name="connsiteY13" fmla="*/ 1269635 h 1711885"/>
              <a:gd name="connsiteX14" fmla="*/ 674288 w 1370665"/>
              <a:gd name="connsiteY14" fmla="*/ 440754 h 17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0665" h="1711885">
                <a:moveTo>
                  <a:pt x="674288" y="440754"/>
                </a:moveTo>
                <a:lnTo>
                  <a:pt x="786121" y="148015"/>
                </a:lnTo>
                <a:lnTo>
                  <a:pt x="388127" y="0"/>
                </a:lnTo>
                <a:lnTo>
                  <a:pt x="108544" y="776254"/>
                </a:lnTo>
                <a:lnTo>
                  <a:pt x="499960" y="927557"/>
                </a:lnTo>
                <a:lnTo>
                  <a:pt x="572323" y="717048"/>
                </a:lnTo>
                <a:cubicBezTo>
                  <a:pt x="629336" y="697313"/>
                  <a:pt x="1117236" y="657843"/>
                  <a:pt x="1068993" y="1141356"/>
                </a:cubicBezTo>
                <a:cubicBezTo>
                  <a:pt x="1003209" y="1663243"/>
                  <a:pt x="342077" y="1415458"/>
                  <a:pt x="394706" y="1249900"/>
                </a:cubicBezTo>
                <a:lnTo>
                  <a:pt x="490092" y="1259767"/>
                </a:lnTo>
                <a:lnTo>
                  <a:pt x="490092" y="1213718"/>
                </a:lnTo>
                <a:lnTo>
                  <a:pt x="0" y="1207139"/>
                </a:lnTo>
                <a:lnTo>
                  <a:pt x="6579" y="1256478"/>
                </a:lnTo>
                <a:lnTo>
                  <a:pt x="85520" y="1256478"/>
                </a:lnTo>
                <a:cubicBezTo>
                  <a:pt x="347560" y="2011899"/>
                  <a:pt x="1270731" y="1691750"/>
                  <a:pt x="1345287" y="1269635"/>
                </a:cubicBezTo>
                <a:cubicBezTo>
                  <a:pt x="1526192" y="429791"/>
                  <a:pt x="680867" y="474743"/>
                  <a:pt x="674288" y="440754"/>
                </a:cubicBezTo>
                <a:close/>
              </a:path>
            </a:pathLst>
          </a:custGeom>
          <a:solidFill>
            <a:srgbClr val="46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 dirty="0"/>
          </a:p>
        </p:txBody>
      </p:sp>
      <p:sp>
        <p:nvSpPr>
          <p:cNvPr id="18" name="Полилиния: фигура 11">
            <a:extLst>
              <a:ext uri="{FF2B5EF4-FFF2-40B4-BE49-F238E27FC236}">
                <a16:creationId xmlns:a16="http://schemas.microsoft.com/office/drawing/2014/main" id="{259ABE40-D83C-2AD8-B1F1-118154059B72}"/>
              </a:ext>
            </a:extLst>
          </p:cNvPr>
          <p:cNvSpPr/>
          <p:nvPr/>
        </p:nvSpPr>
        <p:spPr>
          <a:xfrm>
            <a:off x="3364266" y="2083991"/>
            <a:ext cx="485430" cy="696353"/>
          </a:xfrm>
          <a:custGeom>
            <a:avLst/>
            <a:gdLst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727075 w 1397000"/>
              <a:gd name="connsiteY9" fmla="*/ 1628775 h 2051050"/>
              <a:gd name="connsiteX10" fmla="*/ 965200 w 1397000"/>
              <a:gd name="connsiteY10" fmla="*/ 1355725 h 2051050"/>
              <a:gd name="connsiteX11" fmla="*/ 469900 w 1397000"/>
              <a:gd name="connsiteY11" fmla="*/ 1209675 h 2051050"/>
              <a:gd name="connsiteX12" fmla="*/ 460375 w 1397000"/>
              <a:gd name="connsiteY12" fmla="*/ 781050 h 2051050"/>
              <a:gd name="connsiteX13" fmla="*/ 895350 w 1397000"/>
              <a:gd name="connsiteY13" fmla="*/ 644525 h 2051050"/>
              <a:gd name="connsiteX14" fmla="*/ 320675 w 1397000"/>
              <a:gd name="connsiteY14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727075 w 1397000"/>
              <a:gd name="connsiteY9" fmla="*/ 1628775 h 2051050"/>
              <a:gd name="connsiteX10" fmla="*/ 965200 w 1397000"/>
              <a:gd name="connsiteY10" fmla="*/ 1355725 h 2051050"/>
              <a:gd name="connsiteX11" fmla="*/ 469900 w 1397000"/>
              <a:gd name="connsiteY11" fmla="*/ 1209675 h 2051050"/>
              <a:gd name="connsiteX12" fmla="*/ 460375 w 1397000"/>
              <a:gd name="connsiteY12" fmla="*/ 781050 h 2051050"/>
              <a:gd name="connsiteX13" fmla="*/ 320675 w 1397000"/>
              <a:gd name="connsiteY13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727075 w 1397000"/>
              <a:gd name="connsiteY9" fmla="*/ 1628775 h 2051050"/>
              <a:gd name="connsiteX10" fmla="*/ 965200 w 1397000"/>
              <a:gd name="connsiteY10" fmla="*/ 1355725 h 2051050"/>
              <a:gd name="connsiteX11" fmla="*/ 469900 w 1397000"/>
              <a:gd name="connsiteY11" fmla="*/ 1209675 h 2051050"/>
              <a:gd name="connsiteX12" fmla="*/ 460375 w 1397000"/>
              <a:gd name="connsiteY12" fmla="*/ 781050 h 2051050"/>
              <a:gd name="connsiteX13" fmla="*/ 320675 w 1397000"/>
              <a:gd name="connsiteY13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727075 w 1397000"/>
              <a:gd name="connsiteY9" fmla="*/ 1628775 h 2051050"/>
              <a:gd name="connsiteX10" fmla="*/ 965200 w 1397000"/>
              <a:gd name="connsiteY10" fmla="*/ 1355725 h 2051050"/>
              <a:gd name="connsiteX11" fmla="*/ 469900 w 1397000"/>
              <a:gd name="connsiteY11" fmla="*/ 1209675 h 2051050"/>
              <a:gd name="connsiteX12" fmla="*/ 460375 w 1397000"/>
              <a:gd name="connsiteY12" fmla="*/ 781050 h 2051050"/>
              <a:gd name="connsiteX13" fmla="*/ 320675 w 1397000"/>
              <a:gd name="connsiteY13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727075 w 1397000"/>
              <a:gd name="connsiteY9" fmla="*/ 1628775 h 2051050"/>
              <a:gd name="connsiteX10" fmla="*/ 965200 w 1397000"/>
              <a:gd name="connsiteY10" fmla="*/ 1355725 h 2051050"/>
              <a:gd name="connsiteX11" fmla="*/ 469900 w 1397000"/>
              <a:gd name="connsiteY11" fmla="*/ 1209675 h 2051050"/>
              <a:gd name="connsiteX12" fmla="*/ 460375 w 1397000"/>
              <a:gd name="connsiteY12" fmla="*/ 781050 h 2051050"/>
              <a:gd name="connsiteX13" fmla="*/ 320675 w 1397000"/>
              <a:gd name="connsiteY13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727075 w 1397000"/>
              <a:gd name="connsiteY9" fmla="*/ 1628775 h 2051050"/>
              <a:gd name="connsiteX10" fmla="*/ 965200 w 1397000"/>
              <a:gd name="connsiteY10" fmla="*/ 1355725 h 2051050"/>
              <a:gd name="connsiteX11" fmla="*/ 469900 w 1397000"/>
              <a:gd name="connsiteY11" fmla="*/ 1209675 h 2051050"/>
              <a:gd name="connsiteX12" fmla="*/ 460375 w 1397000"/>
              <a:gd name="connsiteY12" fmla="*/ 781050 h 2051050"/>
              <a:gd name="connsiteX13" fmla="*/ 320675 w 1397000"/>
              <a:gd name="connsiteY13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727075 w 1397000"/>
              <a:gd name="connsiteY9" fmla="*/ 1628775 h 2051050"/>
              <a:gd name="connsiteX10" fmla="*/ 469900 w 1397000"/>
              <a:gd name="connsiteY10" fmla="*/ 1209675 h 2051050"/>
              <a:gd name="connsiteX11" fmla="*/ 460375 w 1397000"/>
              <a:gd name="connsiteY11" fmla="*/ 781050 h 2051050"/>
              <a:gd name="connsiteX12" fmla="*/ 320675 w 1397000"/>
              <a:gd name="connsiteY12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469900 w 1397000"/>
              <a:gd name="connsiteY9" fmla="*/ 1209675 h 2051050"/>
              <a:gd name="connsiteX10" fmla="*/ 460375 w 1397000"/>
              <a:gd name="connsiteY10" fmla="*/ 781050 h 2051050"/>
              <a:gd name="connsiteX11" fmla="*/ 320675 w 1397000"/>
              <a:gd name="connsiteY11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469900 w 1397000"/>
              <a:gd name="connsiteY9" fmla="*/ 1209675 h 2051050"/>
              <a:gd name="connsiteX10" fmla="*/ 460375 w 1397000"/>
              <a:gd name="connsiteY10" fmla="*/ 781050 h 2051050"/>
              <a:gd name="connsiteX11" fmla="*/ 320675 w 1397000"/>
              <a:gd name="connsiteY11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469900 w 1397000"/>
              <a:gd name="connsiteY9" fmla="*/ 1209675 h 2051050"/>
              <a:gd name="connsiteX10" fmla="*/ 460375 w 1397000"/>
              <a:gd name="connsiteY10" fmla="*/ 781050 h 2051050"/>
              <a:gd name="connsiteX11" fmla="*/ 320675 w 1397000"/>
              <a:gd name="connsiteY11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469900 w 1397000"/>
              <a:gd name="connsiteY9" fmla="*/ 1209675 h 2051050"/>
              <a:gd name="connsiteX10" fmla="*/ 460375 w 1397000"/>
              <a:gd name="connsiteY10" fmla="*/ 781050 h 2051050"/>
              <a:gd name="connsiteX11" fmla="*/ 320675 w 1397000"/>
              <a:gd name="connsiteY11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469900 w 1397000"/>
              <a:gd name="connsiteY9" fmla="*/ 1209675 h 2051050"/>
              <a:gd name="connsiteX10" fmla="*/ 460375 w 1397000"/>
              <a:gd name="connsiteY10" fmla="*/ 781050 h 2051050"/>
              <a:gd name="connsiteX11" fmla="*/ 320675 w 1397000"/>
              <a:gd name="connsiteY11" fmla="*/ 628650 h 2051050"/>
              <a:gd name="connsiteX0" fmla="*/ 320675 w 1397000"/>
              <a:gd name="connsiteY0" fmla="*/ 628650 h 2051050"/>
              <a:gd name="connsiteX1" fmla="*/ 66675 w 1397000"/>
              <a:gd name="connsiteY1" fmla="*/ 327025 h 2051050"/>
              <a:gd name="connsiteX2" fmla="*/ 733425 w 1397000"/>
              <a:gd name="connsiteY2" fmla="*/ 0 h 2051050"/>
              <a:gd name="connsiteX3" fmla="*/ 1327150 w 1397000"/>
              <a:gd name="connsiteY3" fmla="*/ 495300 h 2051050"/>
              <a:gd name="connsiteX4" fmla="*/ 1092200 w 1397000"/>
              <a:gd name="connsiteY4" fmla="*/ 981075 h 2051050"/>
              <a:gd name="connsiteX5" fmla="*/ 1397000 w 1397000"/>
              <a:gd name="connsiteY5" fmla="*/ 1568450 h 2051050"/>
              <a:gd name="connsiteX6" fmla="*/ 660400 w 1397000"/>
              <a:gd name="connsiteY6" fmla="*/ 2051050 h 2051050"/>
              <a:gd name="connsiteX7" fmla="*/ 0 w 1397000"/>
              <a:gd name="connsiteY7" fmla="*/ 1689100 h 2051050"/>
              <a:gd name="connsiteX8" fmla="*/ 244475 w 1397000"/>
              <a:gd name="connsiteY8" fmla="*/ 1393825 h 2051050"/>
              <a:gd name="connsiteX9" fmla="*/ 469900 w 1397000"/>
              <a:gd name="connsiteY9" fmla="*/ 1209675 h 2051050"/>
              <a:gd name="connsiteX10" fmla="*/ 460375 w 1397000"/>
              <a:gd name="connsiteY10" fmla="*/ 781050 h 2051050"/>
              <a:gd name="connsiteX11" fmla="*/ 320675 w 1397000"/>
              <a:gd name="connsiteY11" fmla="*/ 628650 h 2051050"/>
              <a:gd name="connsiteX0" fmla="*/ 320675 w 1397000"/>
              <a:gd name="connsiteY0" fmla="*/ 301625 h 1724025"/>
              <a:gd name="connsiteX1" fmla="*/ 66675 w 1397000"/>
              <a:gd name="connsiteY1" fmla="*/ 0 h 1724025"/>
              <a:gd name="connsiteX2" fmla="*/ 1327150 w 1397000"/>
              <a:gd name="connsiteY2" fmla="*/ 168275 h 1724025"/>
              <a:gd name="connsiteX3" fmla="*/ 1092200 w 1397000"/>
              <a:gd name="connsiteY3" fmla="*/ 654050 h 1724025"/>
              <a:gd name="connsiteX4" fmla="*/ 1397000 w 1397000"/>
              <a:gd name="connsiteY4" fmla="*/ 1241425 h 1724025"/>
              <a:gd name="connsiteX5" fmla="*/ 660400 w 1397000"/>
              <a:gd name="connsiteY5" fmla="*/ 1724025 h 1724025"/>
              <a:gd name="connsiteX6" fmla="*/ 0 w 1397000"/>
              <a:gd name="connsiteY6" fmla="*/ 1362075 h 1724025"/>
              <a:gd name="connsiteX7" fmla="*/ 244475 w 1397000"/>
              <a:gd name="connsiteY7" fmla="*/ 1066800 h 1724025"/>
              <a:gd name="connsiteX8" fmla="*/ 469900 w 1397000"/>
              <a:gd name="connsiteY8" fmla="*/ 882650 h 1724025"/>
              <a:gd name="connsiteX9" fmla="*/ 460375 w 1397000"/>
              <a:gd name="connsiteY9" fmla="*/ 454025 h 1724025"/>
              <a:gd name="connsiteX10" fmla="*/ 320675 w 1397000"/>
              <a:gd name="connsiteY10" fmla="*/ 301625 h 1724025"/>
              <a:gd name="connsiteX0" fmla="*/ 320675 w 1397000"/>
              <a:gd name="connsiteY0" fmla="*/ 301625 h 1724025"/>
              <a:gd name="connsiteX1" fmla="*/ 66675 w 1397000"/>
              <a:gd name="connsiteY1" fmla="*/ 0 h 1724025"/>
              <a:gd name="connsiteX2" fmla="*/ 1092200 w 1397000"/>
              <a:gd name="connsiteY2" fmla="*/ 654050 h 1724025"/>
              <a:gd name="connsiteX3" fmla="*/ 1397000 w 1397000"/>
              <a:gd name="connsiteY3" fmla="*/ 1241425 h 1724025"/>
              <a:gd name="connsiteX4" fmla="*/ 660400 w 1397000"/>
              <a:gd name="connsiteY4" fmla="*/ 1724025 h 1724025"/>
              <a:gd name="connsiteX5" fmla="*/ 0 w 1397000"/>
              <a:gd name="connsiteY5" fmla="*/ 1362075 h 1724025"/>
              <a:gd name="connsiteX6" fmla="*/ 244475 w 1397000"/>
              <a:gd name="connsiteY6" fmla="*/ 1066800 h 1724025"/>
              <a:gd name="connsiteX7" fmla="*/ 469900 w 1397000"/>
              <a:gd name="connsiteY7" fmla="*/ 882650 h 1724025"/>
              <a:gd name="connsiteX8" fmla="*/ 460375 w 1397000"/>
              <a:gd name="connsiteY8" fmla="*/ 454025 h 1724025"/>
              <a:gd name="connsiteX9" fmla="*/ 320675 w 1397000"/>
              <a:gd name="connsiteY9" fmla="*/ 301625 h 1724025"/>
              <a:gd name="connsiteX0" fmla="*/ 320675 w 1397000"/>
              <a:gd name="connsiteY0" fmla="*/ 301625 h 1724025"/>
              <a:gd name="connsiteX1" fmla="*/ 66675 w 1397000"/>
              <a:gd name="connsiteY1" fmla="*/ 0 h 1724025"/>
              <a:gd name="connsiteX2" fmla="*/ 1092200 w 1397000"/>
              <a:gd name="connsiteY2" fmla="*/ 654050 h 1724025"/>
              <a:gd name="connsiteX3" fmla="*/ 1397000 w 1397000"/>
              <a:gd name="connsiteY3" fmla="*/ 1241425 h 1724025"/>
              <a:gd name="connsiteX4" fmla="*/ 660400 w 1397000"/>
              <a:gd name="connsiteY4" fmla="*/ 1724025 h 1724025"/>
              <a:gd name="connsiteX5" fmla="*/ 0 w 1397000"/>
              <a:gd name="connsiteY5" fmla="*/ 1362075 h 1724025"/>
              <a:gd name="connsiteX6" fmla="*/ 244475 w 1397000"/>
              <a:gd name="connsiteY6" fmla="*/ 1066800 h 1724025"/>
              <a:gd name="connsiteX7" fmla="*/ 469900 w 1397000"/>
              <a:gd name="connsiteY7" fmla="*/ 882650 h 1724025"/>
              <a:gd name="connsiteX8" fmla="*/ 460375 w 1397000"/>
              <a:gd name="connsiteY8" fmla="*/ 454025 h 1724025"/>
              <a:gd name="connsiteX9" fmla="*/ 320675 w 1397000"/>
              <a:gd name="connsiteY9" fmla="*/ 301625 h 1724025"/>
              <a:gd name="connsiteX0" fmla="*/ 320675 w 1397000"/>
              <a:gd name="connsiteY0" fmla="*/ 626467 h 2048867"/>
              <a:gd name="connsiteX1" fmla="*/ 66675 w 1397000"/>
              <a:gd name="connsiteY1" fmla="*/ 324842 h 2048867"/>
              <a:gd name="connsiteX2" fmla="*/ 1092200 w 1397000"/>
              <a:gd name="connsiteY2" fmla="*/ 978892 h 2048867"/>
              <a:gd name="connsiteX3" fmla="*/ 1397000 w 1397000"/>
              <a:gd name="connsiteY3" fmla="*/ 1566267 h 2048867"/>
              <a:gd name="connsiteX4" fmla="*/ 660400 w 1397000"/>
              <a:gd name="connsiteY4" fmla="*/ 2048867 h 2048867"/>
              <a:gd name="connsiteX5" fmla="*/ 0 w 1397000"/>
              <a:gd name="connsiteY5" fmla="*/ 1686917 h 2048867"/>
              <a:gd name="connsiteX6" fmla="*/ 244475 w 1397000"/>
              <a:gd name="connsiteY6" fmla="*/ 1391642 h 2048867"/>
              <a:gd name="connsiteX7" fmla="*/ 469900 w 1397000"/>
              <a:gd name="connsiteY7" fmla="*/ 1207492 h 2048867"/>
              <a:gd name="connsiteX8" fmla="*/ 460375 w 1397000"/>
              <a:gd name="connsiteY8" fmla="*/ 778867 h 2048867"/>
              <a:gd name="connsiteX9" fmla="*/ 320675 w 1397000"/>
              <a:gd name="connsiteY9" fmla="*/ 626467 h 2048867"/>
              <a:gd name="connsiteX0" fmla="*/ 320675 w 1397000"/>
              <a:gd name="connsiteY0" fmla="*/ 548873 h 1971273"/>
              <a:gd name="connsiteX1" fmla="*/ 66675 w 1397000"/>
              <a:gd name="connsiteY1" fmla="*/ 247248 h 1971273"/>
              <a:gd name="connsiteX2" fmla="*/ 1092200 w 1397000"/>
              <a:gd name="connsiteY2" fmla="*/ 901298 h 1971273"/>
              <a:gd name="connsiteX3" fmla="*/ 1397000 w 1397000"/>
              <a:gd name="connsiteY3" fmla="*/ 1488673 h 1971273"/>
              <a:gd name="connsiteX4" fmla="*/ 660400 w 1397000"/>
              <a:gd name="connsiteY4" fmla="*/ 1971273 h 1971273"/>
              <a:gd name="connsiteX5" fmla="*/ 0 w 1397000"/>
              <a:gd name="connsiteY5" fmla="*/ 1609323 h 1971273"/>
              <a:gd name="connsiteX6" fmla="*/ 244475 w 1397000"/>
              <a:gd name="connsiteY6" fmla="*/ 1314048 h 1971273"/>
              <a:gd name="connsiteX7" fmla="*/ 469900 w 1397000"/>
              <a:gd name="connsiteY7" fmla="*/ 1129898 h 1971273"/>
              <a:gd name="connsiteX8" fmla="*/ 460375 w 1397000"/>
              <a:gd name="connsiteY8" fmla="*/ 701273 h 1971273"/>
              <a:gd name="connsiteX9" fmla="*/ 320675 w 1397000"/>
              <a:gd name="connsiteY9" fmla="*/ 548873 h 1971273"/>
              <a:gd name="connsiteX0" fmla="*/ 320675 w 1397000"/>
              <a:gd name="connsiteY0" fmla="*/ 557550 h 1979950"/>
              <a:gd name="connsiteX1" fmla="*/ 66675 w 1397000"/>
              <a:gd name="connsiteY1" fmla="*/ 255925 h 1979950"/>
              <a:gd name="connsiteX2" fmla="*/ 1092200 w 1397000"/>
              <a:gd name="connsiteY2" fmla="*/ 909975 h 1979950"/>
              <a:gd name="connsiteX3" fmla="*/ 1397000 w 1397000"/>
              <a:gd name="connsiteY3" fmla="*/ 1497350 h 1979950"/>
              <a:gd name="connsiteX4" fmla="*/ 660400 w 1397000"/>
              <a:gd name="connsiteY4" fmla="*/ 1979950 h 1979950"/>
              <a:gd name="connsiteX5" fmla="*/ 0 w 1397000"/>
              <a:gd name="connsiteY5" fmla="*/ 1618000 h 1979950"/>
              <a:gd name="connsiteX6" fmla="*/ 244475 w 1397000"/>
              <a:gd name="connsiteY6" fmla="*/ 1322725 h 1979950"/>
              <a:gd name="connsiteX7" fmla="*/ 469900 w 1397000"/>
              <a:gd name="connsiteY7" fmla="*/ 1138575 h 1979950"/>
              <a:gd name="connsiteX8" fmla="*/ 460375 w 1397000"/>
              <a:gd name="connsiteY8" fmla="*/ 709950 h 1979950"/>
              <a:gd name="connsiteX9" fmla="*/ 320675 w 1397000"/>
              <a:gd name="connsiteY9" fmla="*/ 557550 h 1979950"/>
              <a:gd name="connsiteX0" fmla="*/ 320675 w 1397000"/>
              <a:gd name="connsiteY0" fmla="*/ 661692 h 2084092"/>
              <a:gd name="connsiteX1" fmla="*/ 66675 w 1397000"/>
              <a:gd name="connsiteY1" fmla="*/ 360067 h 2084092"/>
              <a:gd name="connsiteX2" fmla="*/ 1092200 w 1397000"/>
              <a:gd name="connsiteY2" fmla="*/ 1014117 h 2084092"/>
              <a:gd name="connsiteX3" fmla="*/ 1397000 w 1397000"/>
              <a:gd name="connsiteY3" fmla="*/ 1601492 h 2084092"/>
              <a:gd name="connsiteX4" fmla="*/ 660400 w 1397000"/>
              <a:gd name="connsiteY4" fmla="*/ 2084092 h 2084092"/>
              <a:gd name="connsiteX5" fmla="*/ 0 w 1397000"/>
              <a:gd name="connsiteY5" fmla="*/ 1722142 h 2084092"/>
              <a:gd name="connsiteX6" fmla="*/ 244475 w 1397000"/>
              <a:gd name="connsiteY6" fmla="*/ 1426867 h 2084092"/>
              <a:gd name="connsiteX7" fmla="*/ 469900 w 1397000"/>
              <a:gd name="connsiteY7" fmla="*/ 1242717 h 2084092"/>
              <a:gd name="connsiteX8" fmla="*/ 460375 w 1397000"/>
              <a:gd name="connsiteY8" fmla="*/ 814092 h 2084092"/>
              <a:gd name="connsiteX9" fmla="*/ 320675 w 1397000"/>
              <a:gd name="connsiteY9" fmla="*/ 661692 h 2084092"/>
              <a:gd name="connsiteX0" fmla="*/ 320675 w 1397000"/>
              <a:gd name="connsiteY0" fmla="*/ 624830 h 2047230"/>
              <a:gd name="connsiteX1" fmla="*/ 66675 w 1397000"/>
              <a:gd name="connsiteY1" fmla="*/ 323205 h 2047230"/>
              <a:gd name="connsiteX2" fmla="*/ 1092200 w 1397000"/>
              <a:gd name="connsiteY2" fmla="*/ 977255 h 2047230"/>
              <a:gd name="connsiteX3" fmla="*/ 1397000 w 1397000"/>
              <a:gd name="connsiteY3" fmla="*/ 1564630 h 2047230"/>
              <a:gd name="connsiteX4" fmla="*/ 660400 w 1397000"/>
              <a:gd name="connsiteY4" fmla="*/ 2047230 h 2047230"/>
              <a:gd name="connsiteX5" fmla="*/ 0 w 1397000"/>
              <a:gd name="connsiteY5" fmla="*/ 1685280 h 2047230"/>
              <a:gd name="connsiteX6" fmla="*/ 244475 w 1397000"/>
              <a:gd name="connsiteY6" fmla="*/ 1390005 h 2047230"/>
              <a:gd name="connsiteX7" fmla="*/ 469900 w 1397000"/>
              <a:gd name="connsiteY7" fmla="*/ 1205855 h 2047230"/>
              <a:gd name="connsiteX8" fmla="*/ 460375 w 1397000"/>
              <a:gd name="connsiteY8" fmla="*/ 777230 h 2047230"/>
              <a:gd name="connsiteX9" fmla="*/ 320675 w 1397000"/>
              <a:gd name="connsiteY9" fmla="*/ 624830 h 2047230"/>
              <a:gd name="connsiteX0" fmla="*/ 320675 w 1397000"/>
              <a:gd name="connsiteY0" fmla="*/ 629093 h 2051493"/>
              <a:gd name="connsiteX1" fmla="*/ 66675 w 1397000"/>
              <a:gd name="connsiteY1" fmla="*/ 327468 h 2051493"/>
              <a:gd name="connsiteX2" fmla="*/ 1092200 w 1397000"/>
              <a:gd name="connsiteY2" fmla="*/ 981518 h 2051493"/>
              <a:gd name="connsiteX3" fmla="*/ 1397000 w 1397000"/>
              <a:gd name="connsiteY3" fmla="*/ 1568893 h 2051493"/>
              <a:gd name="connsiteX4" fmla="*/ 660400 w 1397000"/>
              <a:gd name="connsiteY4" fmla="*/ 2051493 h 2051493"/>
              <a:gd name="connsiteX5" fmla="*/ 0 w 1397000"/>
              <a:gd name="connsiteY5" fmla="*/ 1689543 h 2051493"/>
              <a:gd name="connsiteX6" fmla="*/ 244475 w 1397000"/>
              <a:gd name="connsiteY6" fmla="*/ 1394268 h 2051493"/>
              <a:gd name="connsiteX7" fmla="*/ 469900 w 1397000"/>
              <a:gd name="connsiteY7" fmla="*/ 1210118 h 2051493"/>
              <a:gd name="connsiteX8" fmla="*/ 460375 w 1397000"/>
              <a:gd name="connsiteY8" fmla="*/ 781493 h 2051493"/>
              <a:gd name="connsiteX9" fmla="*/ 320675 w 1397000"/>
              <a:gd name="connsiteY9" fmla="*/ 629093 h 2051493"/>
              <a:gd name="connsiteX0" fmla="*/ 320675 w 1334346"/>
              <a:gd name="connsiteY0" fmla="*/ 629093 h 2051493"/>
              <a:gd name="connsiteX1" fmla="*/ 66675 w 1334346"/>
              <a:gd name="connsiteY1" fmla="*/ 327468 h 2051493"/>
              <a:gd name="connsiteX2" fmla="*/ 1092200 w 1334346"/>
              <a:gd name="connsiteY2" fmla="*/ 981518 h 2051493"/>
              <a:gd name="connsiteX3" fmla="*/ 660400 w 1334346"/>
              <a:gd name="connsiteY3" fmla="*/ 2051493 h 2051493"/>
              <a:gd name="connsiteX4" fmla="*/ 0 w 1334346"/>
              <a:gd name="connsiteY4" fmla="*/ 1689543 h 2051493"/>
              <a:gd name="connsiteX5" fmla="*/ 244475 w 1334346"/>
              <a:gd name="connsiteY5" fmla="*/ 1394268 h 2051493"/>
              <a:gd name="connsiteX6" fmla="*/ 469900 w 1334346"/>
              <a:gd name="connsiteY6" fmla="*/ 1210118 h 2051493"/>
              <a:gd name="connsiteX7" fmla="*/ 460375 w 1334346"/>
              <a:gd name="connsiteY7" fmla="*/ 781493 h 2051493"/>
              <a:gd name="connsiteX8" fmla="*/ 320675 w 1334346"/>
              <a:gd name="connsiteY8" fmla="*/ 629093 h 2051493"/>
              <a:gd name="connsiteX0" fmla="*/ 320675 w 1334346"/>
              <a:gd name="connsiteY0" fmla="*/ 629093 h 1689543"/>
              <a:gd name="connsiteX1" fmla="*/ 66675 w 1334346"/>
              <a:gd name="connsiteY1" fmla="*/ 327468 h 1689543"/>
              <a:gd name="connsiteX2" fmla="*/ 1092200 w 1334346"/>
              <a:gd name="connsiteY2" fmla="*/ 981518 h 1689543"/>
              <a:gd name="connsiteX3" fmla="*/ 0 w 1334346"/>
              <a:gd name="connsiteY3" fmla="*/ 1689543 h 1689543"/>
              <a:gd name="connsiteX4" fmla="*/ 244475 w 1334346"/>
              <a:gd name="connsiteY4" fmla="*/ 1394268 h 1689543"/>
              <a:gd name="connsiteX5" fmla="*/ 469900 w 1334346"/>
              <a:gd name="connsiteY5" fmla="*/ 1210118 h 1689543"/>
              <a:gd name="connsiteX6" fmla="*/ 460375 w 1334346"/>
              <a:gd name="connsiteY6" fmla="*/ 781493 h 1689543"/>
              <a:gd name="connsiteX7" fmla="*/ 320675 w 1334346"/>
              <a:gd name="connsiteY7" fmla="*/ 629093 h 1689543"/>
              <a:gd name="connsiteX0" fmla="*/ 320675 w 1475246"/>
              <a:gd name="connsiteY0" fmla="*/ 629093 h 1689543"/>
              <a:gd name="connsiteX1" fmla="*/ 66675 w 1475246"/>
              <a:gd name="connsiteY1" fmla="*/ 327468 h 1689543"/>
              <a:gd name="connsiteX2" fmla="*/ 1092200 w 1475246"/>
              <a:gd name="connsiteY2" fmla="*/ 981518 h 1689543"/>
              <a:gd name="connsiteX3" fmla="*/ 0 w 1475246"/>
              <a:gd name="connsiteY3" fmla="*/ 1689543 h 1689543"/>
              <a:gd name="connsiteX4" fmla="*/ 244475 w 1475246"/>
              <a:gd name="connsiteY4" fmla="*/ 1394268 h 1689543"/>
              <a:gd name="connsiteX5" fmla="*/ 469900 w 1475246"/>
              <a:gd name="connsiteY5" fmla="*/ 1210118 h 1689543"/>
              <a:gd name="connsiteX6" fmla="*/ 460375 w 1475246"/>
              <a:gd name="connsiteY6" fmla="*/ 781493 h 1689543"/>
              <a:gd name="connsiteX7" fmla="*/ 320675 w 1475246"/>
              <a:gd name="connsiteY7" fmla="*/ 629093 h 1689543"/>
              <a:gd name="connsiteX0" fmla="*/ 320675 w 1478348"/>
              <a:gd name="connsiteY0" fmla="*/ 629093 h 2059807"/>
              <a:gd name="connsiteX1" fmla="*/ 66675 w 1478348"/>
              <a:gd name="connsiteY1" fmla="*/ 327468 h 2059807"/>
              <a:gd name="connsiteX2" fmla="*/ 1092200 w 1478348"/>
              <a:gd name="connsiteY2" fmla="*/ 981518 h 2059807"/>
              <a:gd name="connsiteX3" fmla="*/ 0 w 1478348"/>
              <a:gd name="connsiteY3" fmla="*/ 1689543 h 2059807"/>
              <a:gd name="connsiteX4" fmla="*/ 244475 w 1478348"/>
              <a:gd name="connsiteY4" fmla="*/ 1394268 h 2059807"/>
              <a:gd name="connsiteX5" fmla="*/ 469900 w 1478348"/>
              <a:gd name="connsiteY5" fmla="*/ 1210118 h 2059807"/>
              <a:gd name="connsiteX6" fmla="*/ 460375 w 1478348"/>
              <a:gd name="connsiteY6" fmla="*/ 781493 h 2059807"/>
              <a:gd name="connsiteX7" fmla="*/ 320675 w 1478348"/>
              <a:gd name="connsiteY7" fmla="*/ 629093 h 2059807"/>
              <a:gd name="connsiteX0" fmla="*/ 320675 w 1422317"/>
              <a:gd name="connsiteY0" fmla="*/ 629093 h 2044426"/>
              <a:gd name="connsiteX1" fmla="*/ 66675 w 1422317"/>
              <a:gd name="connsiteY1" fmla="*/ 327468 h 2044426"/>
              <a:gd name="connsiteX2" fmla="*/ 1092200 w 1422317"/>
              <a:gd name="connsiteY2" fmla="*/ 981518 h 2044426"/>
              <a:gd name="connsiteX3" fmla="*/ 0 w 1422317"/>
              <a:gd name="connsiteY3" fmla="*/ 1689543 h 2044426"/>
              <a:gd name="connsiteX4" fmla="*/ 244475 w 1422317"/>
              <a:gd name="connsiteY4" fmla="*/ 1394268 h 2044426"/>
              <a:gd name="connsiteX5" fmla="*/ 469900 w 1422317"/>
              <a:gd name="connsiteY5" fmla="*/ 1210118 h 2044426"/>
              <a:gd name="connsiteX6" fmla="*/ 460375 w 1422317"/>
              <a:gd name="connsiteY6" fmla="*/ 781493 h 2044426"/>
              <a:gd name="connsiteX7" fmla="*/ 320675 w 1422317"/>
              <a:gd name="connsiteY7" fmla="*/ 629093 h 2044426"/>
              <a:gd name="connsiteX0" fmla="*/ 320675 w 1427265"/>
              <a:gd name="connsiteY0" fmla="*/ 629093 h 2037063"/>
              <a:gd name="connsiteX1" fmla="*/ 66675 w 1427265"/>
              <a:gd name="connsiteY1" fmla="*/ 327468 h 2037063"/>
              <a:gd name="connsiteX2" fmla="*/ 1092200 w 1427265"/>
              <a:gd name="connsiteY2" fmla="*/ 981518 h 2037063"/>
              <a:gd name="connsiteX3" fmla="*/ 0 w 1427265"/>
              <a:gd name="connsiteY3" fmla="*/ 1689543 h 2037063"/>
              <a:gd name="connsiteX4" fmla="*/ 244475 w 1427265"/>
              <a:gd name="connsiteY4" fmla="*/ 1394268 h 2037063"/>
              <a:gd name="connsiteX5" fmla="*/ 469900 w 1427265"/>
              <a:gd name="connsiteY5" fmla="*/ 1210118 h 2037063"/>
              <a:gd name="connsiteX6" fmla="*/ 460375 w 1427265"/>
              <a:gd name="connsiteY6" fmla="*/ 781493 h 2037063"/>
              <a:gd name="connsiteX7" fmla="*/ 320675 w 1427265"/>
              <a:gd name="connsiteY7" fmla="*/ 629093 h 2037063"/>
              <a:gd name="connsiteX0" fmla="*/ 320675 w 1418801"/>
              <a:gd name="connsiteY0" fmla="*/ 629093 h 1989298"/>
              <a:gd name="connsiteX1" fmla="*/ 66675 w 1418801"/>
              <a:gd name="connsiteY1" fmla="*/ 327468 h 1989298"/>
              <a:gd name="connsiteX2" fmla="*/ 1092200 w 1418801"/>
              <a:gd name="connsiteY2" fmla="*/ 981518 h 1989298"/>
              <a:gd name="connsiteX3" fmla="*/ 0 w 1418801"/>
              <a:gd name="connsiteY3" fmla="*/ 1689543 h 1989298"/>
              <a:gd name="connsiteX4" fmla="*/ 244475 w 1418801"/>
              <a:gd name="connsiteY4" fmla="*/ 1394268 h 1989298"/>
              <a:gd name="connsiteX5" fmla="*/ 469900 w 1418801"/>
              <a:gd name="connsiteY5" fmla="*/ 1210118 h 1989298"/>
              <a:gd name="connsiteX6" fmla="*/ 460375 w 1418801"/>
              <a:gd name="connsiteY6" fmla="*/ 781493 h 1989298"/>
              <a:gd name="connsiteX7" fmla="*/ 320675 w 1418801"/>
              <a:gd name="connsiteY7" fmla="*/ 629093 h 1989298"/>
              <a:gd name="connsiteX0" fmla="*/ 320675 w 1456267"/>
              <a:gd name="connsiteY0" fmla="*/ 629093 h 2048763"/>
              <a:gd name="connsiteX1" fmla="*/ 66675 w 1456267"/>
              <a:gd name="connsiteY1" fmla="*/ 327468 h 2048763"/>
              <a:gd name="connsiteX2" fmla="*/ 1092200 w 1456267"/>
              <a:gd name="connsiteY2" fmla="*/ 981518 h 2048763"/>
              <a:gd name="connsiteX3" fmla="*/ 0 w 1456267"/>
              <a:gd name="connsiteY3" fmla="*/ 1689543 h 2048763"/>
              <a:gd name="connsiteX4" fmla="*/ 244475 w 1456267"/>
              <a:gd name="connsiteY4" fmla="*/ 1394268 h 2048763"/>
              <a:gd name="connsiteX5" fmla="*/ 469900 w 1456267"/>
              <a:gd name="connsiteY5" fmla="*/ 1210118 h 2048763"/>
              <a:gd name="connsiteX6" fmla="*/ 460375 w 1456267"/>
              <a:gd name="connsiteY6" fmla="*/ 781493 h 2048763"/>
              <a:gd name="connsiteX7" fmla="*/ 320675 w 1456267"/>
              <a:gd name="connsiteY7" fmla="*/ 629093 h 2048763"/>
              <a:gd name="connsiteX0" fmla="*/ 320675 w 1428199"/>
              <a:gd name="connsiteY0" fmla="*/ 629093 h 2048763"/>
              <a:gd name="connsiteX1" fmla="*/ 66675 w 1428199"/>
              <a:gd name="connsiteY1" fmla="*/ 327468 h 2048763"/>
              <a:gd name="connsiteX2" fmla="*/ 1092200 w 1428199"/>
              <a:gd name="connsiteY2" fmla="*/ 981518 h 2048763"/>
              <a:gd name="connsiteX3" fmla="*/ 0 w 1428199"/>
              <a:gd name="connsiteY3" fmla="*/ 1689543 h 2048763"/>
              <a:gd name="connsiteX4" fmla="*/ 244475 w 1428199"/>
              <a:gd name="connsiteY4" fmla="*/ 1394268 h 2048763"/>
              <a:gd name="connsiteX5" fmla="*/ 469900 w 1428199"/>
              <a:gd name="connsiteY5" fmla="*/ 1210118 h 2048763"/>
              <a:gd name="connsiteX6" fmla="*/ 460375 w 1428199"/>
              <a:gd name="connsiteY6" fmla="*/ 781493 h 2048763"/>
              <a:gd name="connsiteX7" fmla="*/ 320675 w 1428199"/>
              <a:gd name="connsiteY7" fmla="*/ 629093 h 204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199" h="2048763">
                <a:moveTo>
                  <a:pt x="320675" y="629093"/>
                </a:moveTo>
                <a:lnTo>
                  <a:pt x="66675" y="327468"/>
                </a:lnTo>
                <a:cubicBezTo>
                  <a:pt x="513811" y="-396913"/>
                  <a:pt x="1885449" y="196619"/>
                  <a:pt x="1092200" y="981518"/>
                </a:cubicBezTo>
                <a:cubicBezTo>
                  <a:pt x="2054013" y="1516785"/>
                  <a:pt x="717358" y="2617318"/>
                  <a:pt x="0" y="1689543"/>
                </a:cubicBezTo>
                <a:lnTo>
                  <a:pt x="244475" y="1394268"/>
                </a:lnTo>
                <a:cubicBezTo>
                  <a:pt x="906992" y="2091710"/>
                  <a:pt x="1407583" y="1068301"/>
                  <a:pt x="469900" y="1210118"/>
                </a:cubicBezTo>
                <a:lnTo>
                  <a:pt x="460375" y="781493"/>
                </a:lnTo>
                <a:cubicBezTo>
                  <a:pt x="1280583" y="914843"/>
                  <a:pt x="773642" y="22668"/>
                  <a:pt x="320675" y="629093"/>
                </a:cubicBezTo>
                <a:close/>
              </a:path>
            </a:pathLst>
          </a:custGeom>
          <a:solidFill>
            <a:srgbClr val="46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7597A-5946-B696-0934-80DB1B7B34AA}"/>
              </a:ext>
            </a:extLst>
          </p:cNvPr>
          <p:cNvSpPr txBox="1"/>
          <p:nvPr/>
        </p:nvSpPr>
        <p:spPr>
          <a:xfrm>
            <a:off x="2308634" y="2748098"/>
            <a:ext cx="1641796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30" b="1" dirty="0">
                <a:solidFill>
                  <a:srgbClr val="464F72"/>
                </a:solidFill>
                <a:latin typeface="Circe Bold" panose="020B0602020203020203" pitchFamily="34" charset="-52"/>
              </a:rPr>
              <a:t>ГОМЕЛЬСКОЙ  ОБЛАСТИ</a:t>
            </a:r>
          </a:p>
        </p:txBody>
      </p:sp>
      <p:sp>
        <p:nvSpPr>
          <p:cNvPr id="21" name="Полилиния: фигура 7">
            <a:extLst>
              <a:ext uri="{FF2B5EF4-FFF2-40B4-BE49-F238E27FC236}">
                <a16:creationId xmlns:a16="http://schemas.microsoft.com/office/drawing/2014/main" id="{8DC063C4-42AA-A517-DC81-C132291406AF}"/>
              </a:ext>
            </a:extLst>
          </p:cNvPr>
          <p:cNvSpPr/>
          <p:nvPr/>
        </p:nvSpPr>
        <p:spPr>
          <a:xfrm>
            <a:off x="2991316" y="2352206"/>
            <a:ext cx="119622" cy="65960"/>
          </a:xfrm>
          <a:custGeom>
            <a:avLst/>
            <a:gdLst>
              <a:gd name="connsiteX0" fmla="*/ 23025 w 351945"/>
              <a:gd name="connsiteY0" fmla="*/ 0 h 194063"/>
              <a:gd name="connsiteX1" fmla="*/ 0 w 351945"/>
              <a:gd name="connsiteY1" fmla="*/ 69074 h 194063"/>
              <a:gd name="connsiteX2" fmla="*/ 319053 w 351945"/>
              <a:gd name="connsiteY2" fmla="*/ 194063 h 194063"/>
              <a:gd name="connsiteX3" fmla="*/ 351945 w 351945"/>
              <a:gd name="connsiteY3" fmla="*/ 131568 h 194063"/>
              <a:gd name="connsiteX4" fmla="*/ 23025 w 351945"/>
              <a:gd name="connsiteY4" fmla="*/ 0 h 19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45" h="194063">
                <a:moveTo>
                  <a:pt x="23025" y="0"/>
                </a:moveTo>
                <a:lnTo>
                  <a:pt x="0" y="69074"/>
                </a:lnTo>
                <a:lnTo>
                  <a:pt x="319053" y="194063"/>
                </a:lnTo>
                <a:lnTo>
                  <a:pt x="351945" y="131568"/>
                </a:lnTo>
                <a:lnTo>
                  <a:pt x="23025" y="0"/>
                </a:lnTo>
                <a:close/>
              </a:path>
            </a:pathLst>
          </a:custGeom>
          <a:solidFill>
            <a:srgbClr val="46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/>
          </a:p>
        </p:txBody>
      </p:sp>
      <p:sp>
        <p:nvSpPr>
          <p:cNvPr id="22" name="Полилиния: фигура 9">
            <a:extLst>
              <a:ext uri="{FF2B5EF4-FFF2-40B4-BE49-F238E27FC236}">
                <a16:creationId xmlns:a16="http://schemas.microsoft.com/office/drawing/2014/main" id="{07535D1E-1DBB-A736-969F-A3A04D824D4E}"/>
              </a:ext>
            </a:extLst>
          </p:cNvPr>
          <p:cNvSpPr/>
          <p:nvPr/>
        </p:nvSpPr>
        <p:spPr>
          <a:xfrm>
            <a:off x="3086342" y="2671944"/>
            <a:ext cx="223594" cy="27949"/>
          </a:xfrm>
          <a:custGeom>
            <a:avLst/>
            <a:gdLst>
              <a:gd name="connsiteX0" fmla="*/ 0 w 664421"/>
              <a:gd name="connsiteY0" fmla="*/ 0 h 88809"/>
              <a:gd name="connsiteX1" fmla="*/ 13157 w 664421"/>
              <a:gd name="connsiteY1" fmla="*/ 72363 h 88809"/>
              <a:gd name="connsiteX2" fmla="*/ 664421 w 664421"/>
              <a:gd name="connsiteY2" fmla="*/ 88809 h 88809"/>
              <a:gd name="connsiteX3" fmla="*/ 657842 w 664421"/>
              <a:gd name="connsiteY3" fmla="*/ 9868 h 88809"/>
              <a:gd name="connsiteX4" fmla="*/ 0 w 664421"/>
              <a:gd name="connsiteY4" fmla="*/ 0 h 88809"/>
              <a:gd name="connsiteX0" fmla="*/ 0 w 664421"/>
              <a:gd name="connsiteY0" fmla="*/ 0 h 88809"/>
              <a:gd name="connsiteX1" fmla="*/ 9868 w 664421"/>
              <a:gd name="connsiteY1" fmla="*/ 82231 h 88809"/>
              <a:gd name="connsiteX2" fmla="*/ 664421 w 664421"/>
              <a:gd name="connsiteY2" fmla="*/ 88809 h 88809"/>
              <a:gd name="connsiteX3" fmla="*/ 657842 w 664421"/>
              <a:gd name="connsiteY3" fmla="*/ 9868 h 88809"/>
              <a:gd name="connsiteX4" fmla="*/ 0 w 664421"/>
              <a:gd name="connsiteY4" fmla="*/ 0 h 88809"/>
              <a:gd name="connsiteX0" fmla="*/ 0 w 657843"/>
              <a:gd name="connsiteY0" fmla="*/ 0 h 82231"/>
              <a:gd name="connsiteX1" fmla="*/ 3290 w 657843"/>
              <a:gd name="connsiteY1" fmla="*/ 75653 h 82231"/>
              <a:gd name="connsiteX2" fmla="*/ 657843 w 657843"/>
              <a:gd name="connsiteY2" fmla="*/ 82231 h 82231"/>
              <a:gd name="connsiteX3" fmla="*/ 651264 w 657843"/>
              <a:gd name="connsiteY3" fmla="*/ 3290 h 82231"/>
              <a:gd name="connsiteX4" fmla="*/ 0 w 657843"/>
              <a:gd name="connsiteY4" fmla="*/ 0 h 8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43" h="82231">
                <a:moveTo>
                  <a:pt x="0" y="0"/>
                </a:moveTo>
                <a:lnTo>
                  <a:pt x="3290" y="75653"/>
                </a:lnTo>
                <a:lnTo>
                  <a:pt x="657843" y="82231"/>
                </a:lnTo>
                <a:lnTo>
                  <a:pt x="651264" y="3290"/>
                </a:lnTo>
                <a:lnTo>
                  <a:pt x="0" y="0"/>
                </a:lnTo>
                <a:close/>
              </a:path>
            </a:pathLst>
          </a:custGeom>
          <a:solidFill>
            <a:srgbClr val="46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/>
          </a:p>
        </p:txBody>
      </p:sp>
      <p:sp>
        <p:nvSpPr>
          <p:cNvPr id="23" name="Полилиния: фигура 8">
            <a:extLst>
              <a:ext uri="{FF2B5EF4-FFF2-40B4-BE49-F238E27FC236}">
                <a16:creationId xmlns:a16="http://schemas.microsoft.com/office/drawing/2014/main" id="{85A61977-725E-64DE-B1CF-C4281B73C67E}"/>
              </a:ext>
            </a:extLst>
          </p:cNvPr>
          <p:cNvSpPr/>
          <p:nvPr/>
        </p:nvSpPr>
        <p:spPr>
          <a:xfrm>
            <a:off x="3144477" y="1965390"/>
            <a:ext cx="82730" cy="97263"/>
          </a:xfrm>
          <a:custGeom>
            <a:avLst/>
            <a:gdLst>
              <a:gd name="connsiteX0" fmla="*/ 85519 w 243401"/>
              <a:gd name="connsiteY0" fmla="*/ 0 h 286161"/>
              <a:gd name="connsiteX1" fmla="*/ 0 w 243401"/>
              <a:gd name="connsiteY1" fmla="*/ 236823 h 286161"/>
              <a:gd name="connsiteX2" fmla="*/ 151303 w 243401"/>
              <a:gd name="connsiteY2" fmla="*/ 286161 h 286161"/>
              <a:gd name="connsiteX3" fmla="*/ 243401 w 243401"/>
              <a:gd name="connsiteY3" fmla="*/ 62495 h 286161"/>
              <a:gd name="connsiteX4" fmla="*/ 85519 w 243401"/>
              <a:gd name="connsiteY4" fmla="*/ 0 h 28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01" h="286161">
                <a:moveTo>
                  <a:pt x="85519" y="0"/>
                </a:moveTo>
                <a:lnTo>
                  <a:pt x="0" y="236823"/>
                </a:lnTo>
                <a:lnTo>
                  <a:pt x="151303" y="286161"/>
                </a:lnTo>
                <a:lnTo>
                  <a:pt x="243401" y="62495"/>
                </a:lnTo>
                <a:lnTo>
                  <a:pt x="85519" y="0"/>
                </a:lnTo>
                <a:close/>
              </a:path>
            </a:pathLst>
          </a:custGeom>
          <a:solidFill>
            <a:srgbClr val="FFBD58"/>
          </a:solidFill>
          <a:ln>
            <a:solidFill>
              <a:srgbClr val="FFC0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6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47C7503-C15B-A0ED-5939-4397FA451C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9179" b="76338"/>
          <a:stretch/>
        </p:blipFill>
        <p:spPr>
          <a:xfrm>
            <a:off x="6058957" y="501016"/>
            <a:ext cx="1749218" cy="754659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C1392FD-DEBF-7FFB-1CE3-5249DA246AA2}"/>
              </a:ext>
            </a:extLst>
          </p:cNvPr>
          <p:cNvCxnSpPr>
            <a:cxnSpLocks/>
          </p:cNvCxnSpPr>
          <p:nvPr/>
        </p:nvCxnSpPr>
        <p:spPr>
          <a:xfrm>
            <a:off x="7808174" y="1406249"/>
            <a:ext cx="0" cy="2087825"/>
          </a:xfrm>
          <a:prstGeom prst="line">
            <a:avLst/>
          </a:prstGeom>
          <a:ln w="57150">
            <a:solidFill>
              <a:srgbClr val="46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165C052-D544-FBD9-EA70-4425059794CB}"/>
              </a:ext>
            </a:extLst>
          </p:cNvPr>
          <p:cNvCxnSpPr>
            <a:cxnSpLocks/>
          </p:cNvCxnSpPr>
          <p:nvPr/>
        </p:nvCxnSpPr>
        <p:spPr>
          <a:xfrm>
            <a:off x="7906037" y="1736946"/>
            <a:ext cx="0" cy="2141812"/>
          </a:xfrm>
          <a:prstGeom prst="line">
            <a:avLst/>
          </a:prstGeom>
          <a:ln w="57150">
            <a:solidFill>
              <a:srgbClr val="46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F1AB211-A076-1A4B-06DD-A5D43178D5BB}"/>
              </a:ext>
            </a:extLst>
          </p:cNvPr>
          <p:cNvCxnSpPr>
            <a:cxnSpLocks/>
          </p:cNvCxnSpPr>
          <p:nvPr/>
        </p:nvCxnSpPr>
        <p:spPr>
          <a:xfrm>
            <a:off x="3498418" y="3887825"/>
            <a:ext cx="4410091" cy="0"/>
          </a:xfrm>
          <a:prstGeom prst="line">
            <a:avLst/>
          </a:prstGeom>
          <a:ln w="57150">
            <a:solidFill>
              <a:srgbClr val="46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2">
            <a:extLst>
              <a:ext uri="{FF2B5EF4-FFF2-40B4-BE49-F238E27FC236}">
                <a16:creationId xmlns:a16="http://schemas.microsoft.com/office/drawing/2014/main" id="{25820966-0C76-9C75-4647-D90DD8C1E03F}"/>
              </a:ext>
            </a:extLst>
          </p:cNvPr>
          <p:cNvSpPr txBox="1"/>
          <p:nvPr/>
        </p:nvSpPr>
        <p:spPr>
          <a:xfrm>
            <a:off x="4191042" y="1255675"/>
            <a:ext cx="3502055" cy="2829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2060"/>
                </a:solidFill>
                <a:latin typeface="Circe Bold" panose="020B0602020203020203"/>
              </a:rPr>
              <a:t>О соблюдении санитарно-эпидемиологического законодательства</a:t>
            </a:r>
          </a:p>
          <a:p>
            <a:pPr algn="ctr"/>
            <a:r>
              <a:rPr lang="ru-RU" altLang="ru-RU" sz="2000" b="1" i="1" dirty="0" smtClean="0">
                <a:solidFill>
                  <a:srgbClr val="002060"/>
                </a:solidFill>
                <a:latin typeface="Circe Bold" panose="020B0602020203020203"/>
              </a:rPr>
              <a:t>при организации  оздоровления детей и подростков в оздоровительных лагерях</a:t>
            </a:r>
          </a:p>
          <a:p>
            <a:pPr algn="ctr"/>
            <a:r>
              <a:rPr lang="ru-RU" altLang="ru-RU" sz="2000" b="1" i="1" dirty="0" smtClean="0">
                <a:solidFill>
                  <a:srgbClr val="002060"/>
                </a:solidFill>
                <a:latin typeface="Circe Bold" panose="020B0602020203020203"/>
              </a:rPr>
              <a:t>Гомельской области </a:t>
            </a:r>
            <a:endParaRPr lang="ru-RU" sz="2000" b="1" i="1" dirty="0" smtClean="0">
              <a:solidFill>
                <a:srgbClr val="002060"/>
              </a:solidFill>
              <a:latin typeface="Circe Bold" panose="020B0602020203020203"/>
            </a:endParaRPr>
          </a:p>
          <a:p>
            <a:pPr marL="8436" marR="3375">
              <a:lnSpc>
                <a:spcPct val="105700"/>
              </a:lnSpc>
            </a:pPr>
            <a:endParaRPr lang="ru-RU" sz="2250" dirty="0">
              <a:solidFill>
                <a:srgbClr val="464F72"/>
              </a:solidFill>
              <a:latin typeface="Circe Bold" panose="020B06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7EC2B83-D808-E931-CA96-E40F5552B12F}"/>
              </a:ext>
            </a:extLst>
          </p:cNvPr>
          <p:cNvSpPr/>
          <p:nvPr/>
        </p:nvSpPr>
        <p:spPr>
          <a:xfrm>
            <a:off x="4804948" y="4041542"/>
            <a:ext cx="31010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25" b="1" dirty="0" smtClean="0">
                <a:solidFill>
                  <a:srgbClr val="002060"/>
                </a:solidFill>
                <a:latin typeface="Circe Bold" panose="020B0602020203020203" pitchFamily="34" charset="-52"/>
                <a:ea typeface="Times New Roman" panose="02020603050405020304" pitchFamily="18" charset="0"/>
              </a:rPr>
              <a:t>Заведующий отделением</a:t>
            </a:r>
          </a:p>
          <a:p>
            <a:r>
              <a:rPr lang="ru-RU" sz="1125" b="1" dirty="0" smtClean="0">
                <a:solidFill>
                  <a:srgbClr val="002060"/>
                </a:solidFill>
                <a:latin typeface="Circe Bold" panose="020B0602020203020203" pitchFamily="34" charset="-52"/>
                <a:ea typeface="Times New Roman" panose="02020603050405020304" pitchFamily="18" charset="0"/>
              </a:rPr>
              <a:t>гигиены детей и подростков Гомельского областного ЦГЭ и ОЗ </a:t>
            </a:r>
            <a:endParaRPr lang="ru-RU" sz="1125" b="1" dirty="0">
              <a:solidFill>
                <a:srgbClr val="002060"/>
              </a:solidFill>
              <a:latin typeface="Circe Bold" panose="020B0602020203020203" pitchFamily="34" charset="-52"/>
              <a:ea typeface="Times New Roman" panose="02020603050405020304" pitchFamily="18" charset="0"/>
            </a:endParaRPr>
          </a:p>
          <a:p>
            <a:r>
              <a:rPr lang="ru-RU" sz="1125" b="1" dirty="0" smtClean="0">
                <a:solidFill>
                  <a:srgbClr val="002060"/>
                </a:solidFill>
                <a:latin typeface="Circe Bold" panose="020B0602020203020203" pitchFamily="34" charset="-52"/>
                <a:ea typeface="Times New Roman" panose="02020603050405020304" pitchFamily="18" charset="0"/>
              </a:rPr>
              <a:t>Шульга Ольга Вячеславовна</a:t>
            </a:r>
            <a:endParaRPr lang="ru-RU" sz="1125" b="1" dirty="0">
              <a:solidFill>
                <a:srgbClr val="002060"/>
              </a:solidFill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19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5820966-0C76-9C75-4647-D90DD8C1E03F}"/>
              </a:ext>
            </a:extLst>
          </p:cNvPr>
          <p:cNvSpPr txBox="1"/>
          <p:nvPr/>
        </p:nvSpPr>
        <p:spPr>
          <a:xfrm>
            <a:off x="1574317" y="730413"/>
            <a:ext cx="599526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требования к учреждениям образования, на базе которых планируется открытие оздоровительных лагерей</a:t>
            </a:r>
            <a:endParaRPr lang="ru-R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25" y="1593848"/>
            <a:ext cx="89184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50" b="1" dirty="0">
                <a:ln w="0"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Запрещается проведение ремонтных работ в присутствии детей.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1200" b="1" dirty="0">
              <a:ln w="0"/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50" b="1" dirty="0">
                <a:ln w="0"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функционировании оздоровительного учреждения не должно быть аварийных ситуаций. Руководитель лагеря обязан своевременно информировать территориальное учреждение </a:t>
            </a:r>
            <a:r>
              <a:rPr lang="ru-RU" sz="1650" b="1" dirty="0" err="1">
                <a:ln w="0"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госсаннадзора</a:t>
            </a:r>
            <a:r>
              <a:rPr lang="ru-RU" sz="1650" b="1" dirty="0">
                <a:ln w="0"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 аварийных ситуациях в зданиях и на территории, создающих угрозу санитарно-эпидемиологическому благополучию.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1200" b="1" dirty="0">
              <a:ln w="0"/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50" b="1" dirty="0">
                <a:ln w="0"/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учреждении образования, на базе которого будет функционировать оздоровительный лагерь, должны быть созданы условия, соответствующие  требованиям санитарно-эпидемиологического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873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64736" y="-89018"/>
            <a:ext cx="5292480" cy="12328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при функционировании оздоровительных лагерей    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46875340"/>
              </p:ext>
            </p:extLst>
          </p:nvPr>
        </p:nvGraphicFramePr>
        <p:xfrm>
          <a:off x="208862" y="1011936"/>
          <a:ext cx="8721778" cy="442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94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04758" y="-93072"/>
            <a:ext cx="4448104" cy="46504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режиму дня    </a:t>
            </a:r>
            <a:endParaRPr lang="ru-RU" alt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36461771"/>
              </p:ext>
            </p:extLst>
          </p:nvPr>
        </p:nvGraphicFramePr>
        <p:xfrm>
          <a:off x="756918" y="791048"/>
          <a:ext cx="7637274" cy="414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092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6200000">
            <a:off x="-1066826" y="2302870"/>
            <a:ext cx="3822193" cy="92333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оздоровительных лагерях с круглосуточных пребыванием детей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7972" y="927547"/>
            <a:ext cx="5821680" cy="61555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 смены  предусматривается  не  менее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дней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7972" y="1772672"/>
            <a:ext cx="5846064" cy="87716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Перерывы между сменами – не менее одних суток для проведения уборки и дезинфекции помещений, оборудования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17972" y="2884794"/>
            <a:ext cx="5846064" cy="61555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спальных помещений на одного ребенка – не менее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кв. м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17972" y="3473696"/>
            <a:ext cx="5846064" cy="113877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пребывания (организация сна, санитарно-бытовые условия, организация питания, организация досуга в соответствии с требованиями санитарно-эпидемиологического законодательства)</a:t>
            </a:r>
            <a:endParaRPr lang="ru-RU" sz="1700" dirty="0"/>
          </a:p>
        </p:txBody>
      </p:sp>
      <p:cxnSp>
        <p:nvCxnSpPr>
          <p:cNvPr id="6" name="Прямая соединительная линия 5"/>
          <p:cNvCxnSpPr>
            <a:stCxn id="7" idx="2"/>
            <a:endCxn id="10" idx="1"/>
          </p:cNvCxnSpPr>
          <p:nvPr/>
        </p:nvCxnSpPr>
        <p:spPr>
          <a:xfrm flipV="1">
            <a:off x="1305936" y="1235324"/>
            <a:ext cx="812036" cy="152921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2"/>
            <a:endCxn id="11" idx="1"/>
          </p:cNvCxnSpPr>
          <p:nvPr/>
        </p:nvCxnSpPr>
        <p:spPr>
          <a:xfrm flipV="1">
            <a:off x="1305936" y="2211254"/>
            <a:ext cx="812036" cy="55328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2"/>
            <a:endCxn id="13" idx="1"/>
          </p:cNvCxnSpPr>
          <p:nvPr/>
        </p:nvCxnSpPr>
        <p:spPr>
          <a:xfrm>
            <a:off x="1305936" y="2764535"/>
            <a:ext cx="812036" cy="127854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  <a:endCxn id="12" idx="1"/>
          </p:cNvCxnSpPr>
          <p:nvPr/>
        </p:nvCxnSpPr>
        <p:spPr>
          <a:xfrm>
            <a:off x="1305936" y="2764535"/>
            <a:ext cx="812036" cy="42803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4552031" y="-84708"/>
            <a:ext cx="4550982" cy="7200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при открытии </a:t>
            </a:r>
          </a:p>
          <a:p>
            <a:pPr algn="ctr" eaLnBrk="1" hangingPunct="1">
              <a:defRPr/>
            </a:pPr>
            <a:r>
              <a:rPr lang="ru-RU" sz="2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 передвижного палаточного </a:t>
            </a:r>
            <a:r>
              <a:rPr lang="ru-RU" sz="2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лагеря</a:t>
            </a:r>
            <a:endParaRPr lang="ru-RU" sz="2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0867" y="782684"/>
            <a:ext cx="66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чредитель 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руководитель лагеря </a:t>
            </a:r>
          </a:p>
          <a:p>
            <a:pPr algn="ctr">
              <a:defRPr/>
            </a:pPr>
            <a:r>
              <a:rPr lang="ru-RU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чем за 3 дня должны</a:t>
            </a:r>
            <a:r>
              <a:rPr lang="ru-RU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лист, в котором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маршрут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размещения или места стоянок более одних суток,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купания,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приема пищи и закупки пищевых продуктов,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расположения организаций здравоохранения, отделений связи, источников питьевого водоснабжения по месту размещения (маршруту передвижения и стоянок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6736" y="3627117"/>
            <a:ext cx="7648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информировать территориальные учреждения, осуществляющие </a:t>
            </a:r>
            <a:r>
              <a:rPr lang="ru-RU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госсаннадзор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возможности размещения, передвижения и стоянок лагеря более одних суток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соответствующих территориях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5" y="1052804"/>
            <a:ext cx="1416212" cy="232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4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6200000">
            <a:off x="-1258749" y="2302872"/>
            <a:ext cx="3822193" cy="92333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непередвижных палаточных оздоровительных лагерях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3621" y="785601"/>
            <a:ext cx="6946059" cy="353943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Продолжительность смены не более 12 дней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3621" y="1239329"/>
            <a:ext cx="6946058" cy="87716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 </a:t>
            </a:r>
            <a:r>
              <a:rPr lang="ru-RU" altLang="ru-RU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температуре ниже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 С в течение 5 дней,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чрезвычайных ситуаций природного и техногенного характера</a:t>
            </a:r>
            <a:endParaRPr lang="ru-RU" sz="17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24901" y="2940083"/>
            <a:ext cx="6946058" cy="35394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Разработка примерного двухнедельного рациона питания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3621" y="3387766"/>
            <a:ext cx="6946058" cy="1615827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Целесообразно размещение на территориях стационарных оздоровительных лагерей или иных территориях с обеспечением медицинского наблюдения  за состоянием  здоровья детей (наличие медицинского работника  в лагере или наблюдение по договору в организации здравоохранения, ближайшей к дислокации палаточного лагеря или в принимающей организации </a:t>
            </a:r>
            <a:endParaRPr lang="ru-RU" sz="165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7" idx="2"/>
          </p:cNvCxnSpPr>
          <p:nvPr/>
        </p:nvCxnSpPr>
        <p:spPr>
          <a:xfrm flipV="1">
            <a:off x="1114013" y="918489"/>
            <a:ext cx="809608" cy="184604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2"/>
            <a:endCxn id="11" idx="1"/>
          </p:cNvCxnSpPr>
          <p:nvPr/>
        </p:nvCxnSpPr>
        <p:spPr>
          <a:xfrm flipV="1">
            <a:off x="1114013" y="1677911"/>
            <a:ext cx="809608" cy="108662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2"/>
            <a:endCxn id="13" idx="1"/>
          </p:cNvCxnSpPr>
          <p:nvPr/>
        </p:nvCxnSpPr>
        <p:spPr>
          <a:xfrm>
            <a:off x="1114013" y="2764537"/>
            <a:ext cx="809608" cy="143114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  <a:endCxn id="16" idx="1"/>
          </p:cNvCxnSpPr>
          <p:nvPr/>
        </p:nvCxnSpPr>
        <p:spPr>
          <a:xfrm flipV="1">
            <a:off x="1114013" y="2535982"/>
            <a:ext cx="809608" cy="22855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23621" y="2220511"/>
            <a:ext cx="6946058" cy="63094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лесной (лесопарковой) зоне ограничивается на территории с плотностью загрязнением почвы цезием -137 не более 2 Ки/км</a:t>
            </a:r>
            <a:r>
              <a:rPr lang="ru-RU" sz="1800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7" idx="2"/>
            <a:endCxn id="12" idx="1"/>
          </p:cNvCxnSpPr>
          <p:nvPr/>
        </p:nvCxnSpPr>
        <p:spPr>
          <a:xfrm>
            <a:off x="1114013" y="2764537"/>
            <a:ext cx="810888" cy="35251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98719" y="0"/>
            <a:ext cx="4145229" cy="6979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/>
            <a:r>
              <a:rPr lang="ru-RU" alt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 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палаточным лагерям </a:t>
            </a:r>
            <a:b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26, 27, 48 СЭТ 663):</a:t>
            </a:r>
            <a:endParaRPr lang="ru-RU" alt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836015"/>
            <a:ext cx="3265397" cy="2154353"/>
          </a:xfrm>
          <a:prstGeom prst="rect">
            <a:avLst/>
          </a:prstGeom>
          <a:ln>
            <a:noFill/>
          </a:ln>
          <a:effectLst>
            <a:softEdge rad="2286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341483" y="3182323"/>
            <a:ext cx="8882478" cy="19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81" tIns="40041" rIns="80081" bIns="40041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Палаточный лагерь должен быть обеспечен аптечкой первой помощи универсальной, перечень которой определен МЗ РБ, репеллентами, солнцезащитными кремами.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передвижении детей, отдыхающих в палаточных лагерях, протяженность маршрута должна предусматриваться из расчета не более 20 км в день, скорость передвижения не более 5 км/час, масса индивидуального  снаряжения не должна превышать 5 кг для мальчиков, 4 кг – для девочек.      </a:t>
            </a:r>
          </a:p>
          <a:p>
            <a:pPr algn="just"/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3213123" y="664030"/>
            <a:ext cx="5864252" cy="20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81" tIns="40041" rIns="80081" bIns="40041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lvl="6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Туристские палатки  должны быть прочными, непромокаемыми, ветроустойчивыми, обеспечивать теплоизоляционные свойства и возможность проветривания. Должен быть обеспечен отток дождевых вод от палаток.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обеспечивать чистоту территории палаточного во время и по окончании пребывания на территории стоянок. Уборные должны быть с выгребами. Сточные воды от умывальников и мест для стирки белья должны проходить через песчаный фильтр. </a:t>
            </a:r>
            <a:endParaRPr lang="ru-RU" alt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786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" y="1229132"/>
            <a:ext cx="4139952" cy="338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823656" y="-7861"/>
            <a:ext cx="4320344" cy="106269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Соблюдение благоприятных условий пребывания детей в палаточных  лагерях</a:t>
            </a:r>
            <a:endParaRPr lang="ru-RU" altLang="ru-RU" b="1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Палатка Ronin Ca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75" y="1419547"/>
            <a:ext cx="4424158" cy="2928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23656" y="-7861"/>
            <a:ext cx="4320344" cy="91616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Соблюдение благоприятных условий пребывания детей в палаточных лагерях</a:t>
            </a:r>
            <a:endParaRPr lang="ru-RU" altLang="ru-RU" b="1" i="1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2" y="908304"/>
            <a:ext cx="4319113" cy="323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Душ/туалет Totem Privat (V2) (зеленый) TTT-022 купить в СПб по недорогой цене Интернет-магазин Tramp-Mag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25" y="916167"/>
            <a:ext cx="3231472" cy="3231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0720" y="-89385"/>
            <a:ext cx="4145280" cy="7294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организации труда в ЛТО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208862" y="787361"/>
            <a:ext cx="8598686" cy="42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81" tIns="40041" rIns="80081" bIns="40041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algn="just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вида работ необходимо руководствоваться: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Министерства труда и социальной защиты Республики Беларусь от 27 июня 2013 г. № 67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списка работ, на которых запрещается применение труда лиц моложе восемнадцати лет»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(Национальный правовой Интернет-портал Республики Беларусь, 21.08.2013, 8/27770);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Министерства здравоохранения Республики Беларусь от 13 октября 2010 г. № 134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предельных норм подъема и перемещения несовершеннолетними тяжестей вручную»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(Национальный реестр правовых актов Республики Беларусь, 2010 г., № 263, 8/22875);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Министерства труда и социальной защиты Республики Беларусь от 15 октября 2010 г. № 144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перечня легких видов работ, которые могут выполнять лица в возрасте от четырнадцати до шестнадцати лет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(Национальный реестр правовых актов Республики Беларусь, 2010 г., № 274, 8/22916).</a:t>
            </a:r>
            <a:endParaRPr lang="ru-RU" altLang="ru-RU" sz="1752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0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2765" y="717943"/>
            <a:ext cx="827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и функционировании оздоровительных </a:t>
            </a:r>
            <a:r>
              <a:rPr lang="ru-RU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лагерей</a:t>
            </a:r>
          </a:p>
          <a:p>
            <a:pPr algn="ctr">
              <a:defRPr/>
            </a:pPr>
            <a:r>
              <a:rPr lang="ru-RU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учредителям </a:t>
            </a:r>
            <a:r>
              <a:rPr lang="ru-RU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</a:t>
            </a:r>
            <a:r>
              <a:rPr lang="ru-RU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>
              <a:defRPr/>
            </a:pPr>
            <a:r>
              <a:rPr lang="ru-RU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благоприятные условия пребывания </a:t>
            </a:r>
            <a:r>
              <a:rPr lang="ru-RU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</a:t>
            </a:r>
            <a:r>
              <a:rPr lang="ru-RU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поправить их здоровья, не допустить возникновения заболеваний.</a:t>
            </a:r>
          </a:p>
        </p:txBody>
      </p:sp>
      <p:pic>
        <p:nvPicPr>
          <p:cNvPr id="12" name="Рисунок 11" descr="Hoy se conmemora el Día Mundial de la Infancia - Diario Hoy En la notic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2" y="1914145"/>
            <a:ext cx="4360100" cy="280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Детское лето. 86 тысяч ребят отдохнут в оздоровительных лагерях | ОБЩЕСТВО  | АиФ Тул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29" y="1918272"/>
            <a:ext cx="4049204" cy="280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0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98720" y="-7861"/>
            <a:ext cx="4145280" cy="7294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организации труда</a:t>
            </a:r>
          </a:p>
          <a:p>
            <a:pPr algn="ctr"/>
            <a:r>
              <a:rPr lang="ru-RU" altLang="ru-RU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лагере труда и отдыха</a:t>
            </a:r>
            <a:endParaRPr lang="ru-RU" altLang="ru-RU" b="1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862" y="808608"/>
            <a:ext cx="867301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EDB14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труда предусматривается для детей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возрасте 14-16 лет-23 часа в неделю (4 часа 36 минут в день)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возрасте 16 лет и старше-35 часов в неделю  (7 часов в день)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8862" y="3777174"/>
            <a:ext cx="867301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EDB14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каждые 45 минут работы должны быть перерывы продолжительностью от 10 до 15 минут, при длительности труда в течение 7 часов –дополнительный перерыв для приема пищи и отдыха не менее 60 минут.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8862" y="2537250"/>
            <a:ext cx="867301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EDB14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урожая с использованием ручного труда допускается проводить на полях, обработанных в текущем году  пестицидами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опасности, при предоставлении руководителю ЛТО руководством хозяйства документов, подтверждение истечение допустимого срока выхода (содержание остаточных количеств пестицидов в почве и растениях)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8862" y="1796040"/>
            <a:ext cx="867301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EDB14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быть обеспечены специальной одеждой, обувью, другими средствами индивидуальной защиты в соответствии с характером выполняемых работ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946661"/>
            <a:ext cx="2865069" cy="352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-98930" y="693743"/>
            <a:ext cx="7014022" cy="4252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ЗАПРЕЩАЕТСЯ ОРГАНИЗОВЫВАТЬ ТРУД ДЕТЕЙ:</a:t>
            </a:r>
            <a:endParaRPr lang="ru-RU" sz="19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862" y="2096816"/>
            <a:ext cx="71185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вечернее время (позже 20 часов) и ночное время, в </a:t>
            </a:r>
          </a:p>
          <a:p>
            <a:pPr algn="just">
              <a:buClr>
                <a:srgbClr val="C00000"/>
              </a:buClr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выходные и праздничные дни;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местах размещения складов для хранения химических средств защиты растений и минеральных удобрений,  а также ближе 5 км от места обработки ядохимикатами и пестицидами полей до истечения допустимого срока выхода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условиях превышения допустимых уровней звука       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</a:t>
            </a:r>
            <a:r>
              <a:rPr lang="ru-RU" sz="1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рабочих местах;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открытом воздухе в неблагоприятных метеорологических условиях (осадки, температура воздуха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-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10ºС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выше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27ºС)      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862" y="1036357"/>
            <a:ext cx="61004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работах, запрещенных детям до 18 лет в соответствии со списком работ, на которых запрещается применение труда лиц моложе 18 лет, установленном Министерства труда и социальной защиты;</a:t>
            </a:r>
          </a:p>
        </p:txBody>
      </p:sp>
    </p:spTree>
    <p:extLst>
      <p:ext uri="{BB962C8B-B14F-4D97-AF65-F5344CB8AC3E}">
        <p14:creationId xmlns:p14="http://schemas.microsoft.com/office/powerpoint/2010/main" val="20876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82722" y="-57701"/>
            <a:ext cx="4522664" cy="12435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требований санитарно-эпидемиологического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при установившейся жаркой погоде   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76241157"/>
              </p:ext>
            </p:extLst>
          </p:nvPr>
        </p:nvGraphicFramePr>
        <p:xfrm>
          <a:off x="-60960" y="791292"/>
          <a:ext cx="9144000" cy="406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92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89724" y="691670"/>
            <a:ext cx="8764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организаций питания определены в 3 направлениях: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6470920"/>
              </p:ext>
            </p:extLst>
          </p:nvPr>
        </p:nvGraphicFramePr>
        <p:xfrm>
          <a:off x="384047" y="828270"/>
          <a:ext cx="87599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85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462734" y="-38359"/>
            <a:ext cx="4736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Факторы, обеспечивающие выполнение норм питания на максимальном уровне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08862" y="1054830"/>
            <a:ext cx="8776642" cy="3935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примерные рационы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положительную гигиеническую оценку по контролируемым показателям, обеспечивающие выполнение норм питания, соответствующие денежным нормам.</a:t>
            </a:r>
          </a:p>
          <a:p>
            <a:pPr algn="just"/>
            <a:endParaRPr lang="ru-RU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товарное обеспечение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по всем наименованиям продуктов, объемы соответствующие потреблению, своевременные заявки на поставку, при необходимости перераспределение излишков продуктов среди учреждений района.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 проведении процедуры закупок учитывать требования п. 69  ССЭТ 663 – диетическое яйцо, йодированная соль, преимущественно охлажденное мясо, кондитерские изделия с пектином, колбаса высшего сорта (нельзя консервы с уксусом) и сборника технологических карт (жирность молока, масла, сметаны).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Адекватные замены и изменения выходов блюд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проводиться с учетом выполнения норм питания, замен в предыдущие дни, изменения выходов с контролем энергетической ценности.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724171" y="-78611"/>
            <a:ext cx="4206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питания в палаточных лагерях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208862" y="843051"/>
            <a:ext cx="8208912" cy="46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81" tIns="40041" rIns="80081" bIns="40041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питания в палаточных лагерях:</a:t>
            </a:r>
          </a:p>
          <a:p>
            <a:pPr marL="457200" indent="-457200" algn="just">
              <a:buClr>
                <a:srgbClr val="002060"/>
              </a:buClr>
              <a:buAutoNum type="arabicParenR"/>
            </a:pPr>
            <a:r>
              <a:rPr lang="ru-RU" alt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расположенной вблизи организации,</a:t>
            </a:r>
          </a:p>
          <a:p>
            <a:pPr marL="457200" indent="-457200" algn="just">
              <a:buClr>
                <a:srgbClr val="002060"/>
              </a:buClr>
              <a:buAutoNum type="arabicParenR"/>
            </a:pPr>
            <a:r>
              <a:rPr lang="ru-RU" alt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привозное, </a:t>
            </a:r>
          </a:p>
          <a:p>
            <a:pPr marL="457200" indent="-457200" algn="just">
              <a:buClr>
                <a:srgbClr val="002060"/>
              </a:buClr>
              <a:buAutoNum type="arabicParenR"/>
            </a:pPr>
            <a:r>
              <a:rPr lang="ru-RU" alt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полевой кухни, </a:t>
            </a:r>
          </a:p>
          <a:p>
            <a:pPr marL="457200" indent="-457200" algn="just">
              <a:buClr>
                <a:srgbClr val="002060"/>
              </a:buClr>
              <a:buAutoNum type="arabicParenR"/>
            </a:pPr>
            <a:r>
              <a:rPr lang="ru-RU" alt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костре.</a:t>
            </a:r>
          </a:p>
          <a:p>
            <a:pPr marL="171450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alt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4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приготовлении пищи должны быть выделены отдельные места для обработки сырых и готовых пищевых продуктов, кладовые палатки с контейнерами для хранения  сухих продуктов и сырых овощей, места для раздачи пищи, сбора грязной посуды, мытья и хранения столовой и кухонной посуды.</a:t>
            </a:r>
          </a:p>
          <a:p>
            <a:pPr marL="171450" lvl="4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alt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Места для приема пищи в непередвижных палаточных лагерях должны быть устроены под навесом, оборудованным столами, стульями (скамейками). 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8862" y="684213"/>
            <a:ext cx="8642529" cy="4746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Примерный перечень продуктов питания, рекомендуемых при организации питания детей в походах и путешествиях </a:t>
            </a:r>
            <a:r>
              <a:rPr lang="ru-RU" sz="15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СанНиП</a:t>
            </a:r>
            <a:r>
              <a:rPr lang="ru-RU" sz="15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№205 от 26.12.2012</a:t>
            </a:r>
            <a:endParaRPr lang="ru-RU" sz="15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08862" y="1223403"/>
            <a:ext cx="8135038" cy="36483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Хлебцы, сухари, сушки, хлеб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Макаронные изделия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Крупы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Картофель свежий или картофель сухой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Овощи свежие или овощи сухие, Томат-пюре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Фрукты свежие или сухофрукты, Соки 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Орехи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Мясо (консервы из говядины, птицы)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Колбасные изделия (колбаса копченая, ветчина консервированная)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Молоко концентрированное или сгущенное 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Масло сливочное (топленое), масло растительное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Сыр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Рыба (консервы в масле)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Сахар, Соль, Специи, Чай, Кофе ячменный, </a:t>
            </a:r>
            <a:r>
              <a:rPr lang="ru-RU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</a:t>
            </a: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-порошок,  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Кондитерские изделия (мучные кондитерские изделия  промышленного производства, шоколад, конфеты, зефир, мармелад)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Аскорбиновая кислота</a:t>
            </a:r>
            <a:endParaRPr 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50690" y="213777"/>
            <a:ext cx="3888509" cy="14025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«Центр по обеспечению деятельности бюджетных организаций в сфере образования»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/>
              <a:t>	</a:t>
            </a:r>
            <a:r>
              <a:rPr lang="ru-RU" sz="1200" dirty="0" smtClean="0"/>
              <a:t>	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06639" y="1821412"/>
            <a:ext cx="8208912" cy="28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81" tIns="40041" rIns="80081" bIns="40041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 </a:t>
            </a:r>
            <a:r>
              <a:rPr lang="ru-RU" alt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римерный рацион питания для организации питания в палаточных оздоровительных лагеря</a:t>
            </a:r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 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ru-RU" alt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00206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Разработаны</a:t>
            </a: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технологические карты 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Первые  блюда </a:t>
            </a:r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- 8  технологических карт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Гарниры</a:t>
            </a:r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(каши, макароны, картофель) - 13 технологических карт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Холодные закуски, бутерброды </a:t>
            </a:r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- 10 технологических карт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Напитки</a:t>
            </a:r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- 9 технологических карт </a:t>
            </a:r>
            <a:endParaRPr lang="ru-RU" alt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05" y="0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30EF02-5AF3-8CB6-74AC-75FD2E81E17F}"/>
              </a:ext>
            </a:extLst>
          </p:cNvPr>
          <p:cNvSpPr/>
          <p:nvPr/>
        </p:nvSpPr>
        <p:spPr>
          <a:xfrm>
            <a:off x="266279" y="1003040"/>
            <a:ext cx="86113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результативный)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производственный контроль должен предупреждать,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выявлять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устранять нарушения до того как их зафиксирует контролирующая служба</a:t>
            </a:r>
            <a:endParaRPr lang="ru-RU" sz="2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52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3761" y="1694587"/>
            <a:ext cx="79563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425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0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07839" y="774414"/>
            <a:ext cx="372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Нормативные документы</a:t>
            </a:r>
            <a:endParaRPr lang="ru-R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108" y="1220185"/>
            <a:ext cx="87156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00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</a:t>
            </a:r>
            <a:r>
              <a:rPr lang="ru-RU" sz="20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00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и эксплуатации капитальных строений (зданий, сооружений), изолированных помещений и иных объектов, принадлежащих субъектам хозяйствования, утвержденные Декретом Президента Республики Беларусь от 23.11.2017 №</a:t>
            </a:r>
            <a:r>
              <a:rPr lang="ru-RU" sz="20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 </a:t>
            </a:r>
            <a:r>
              <a:rPr lang="ru-RU" sz="200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содержанию и эксплуатации санаторно-курортных и оздоровительных организаций,  утвержденные Постановлением Совета Министров  Республики Беларусь  от 26.09.2019 №</a:t>
            </a:r>
            <a:r>
              <a:rPr lang="ru-RU" sz="20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663 (с изменениями и дополнениями) </a:t>
            </a:r>
            <a:endParaRPr lang="ru-RU" sz="800" dirty="0">
              <a:ln w="0"/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23934" y="278900"/>
            <a:ext cx="3638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Нормативные документы</a:t>
            </a:r>
            <a:endParaRPr lang="ru-R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271" y="576227"/>
            <a:ext cx="84972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</a:t>
            </a:r>
            <a:r>
              <a:rPr lang="ru-RU" sz="160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правила «Требования к оздоровительным организациям для детей», утвержденные Постановлением Министерства здравоохранения от 26.12.2012 №</a:t>
            </a: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205.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 smtClean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заместителя Министра-Главного государственного санитарного врача Республики Беларусь от 12.03.2024 №15 «О государственном санитарном надзоре за оздоровлением детей в летний оздоровительный период 2024 года».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 smtClean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МЗ РБ от 26.04.2024 № «О вопросах организации медицинского обеспечения летнего оздоровления детей в 2024 году», от 08.05.2024 №662 «О проведении оценки эффективности оздоровления детей в летних оздоровительных, спортивно-оздоровительных лагерях»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главного управления по здравоохранению Гомельского облисполкома от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18.05.2024 №757 «О медицинском обеспечении летнего оздоровления детей и подростков в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2024 году»</a:t>
            </a:r>
          </a:p>
        </p:txBody>
      </p:sp>
    </p:spTree>
    <p:extLst>
      <p:ext uri="{BB962C8B-B14F-4D97-AF65-F5344CB8AC3E}">
        <p14:creationId xmlns:p14="http://schemas.microsoft.com/office/powerpoint/2010/main" val="41962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32777" cy="5636175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099" y="-3567"/>
            <a:ext cx="4450055" cy="2788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2722" y="213777"/>
            <a:ext cx="3816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Нормативные документы</a:t>
            </a:r>
            <a:endParaRPr lang="ru-R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665824" y="1054831"/>
            <a:ext cx="8208685" cy="42743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576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b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Решение Гомельского областного исполнительного комитета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b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 29 апреля 2024 №378  </a:t>
            </a:r>
            <a:endParaRPr lang="ru-RU" sz="1600" b="1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b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оздоровления детей </a:t>
            </a:r>
            <a:r>
              <a:rPr lang="ru-RU" sz="1600" b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Гомельской области в летний период 2024 года</a:t>
            </a:r>
          </a:p>
          <a:p>
            <a:pPr algn="just">
              <a:defRPr/>
            </a:pPr>
            <a:r>
              <a:rPr lang="ru-RU" sz="1600" b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i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Государственному учреждению «Гомельский областной центр гигиены, эпидемиологии и общественного здоровья» обеспечить в установленном порядке:</a:t>
            </a:r>
          </a:p>
          <a:p>
            <a:pPr algn="just">
              <a:defRPr/>
            </a:pPr>
            <a:r>
              <a:rPr lang="ru-RU" sz="1600" i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выдачу предписаний (рекомендаций) на приведение лагерей в соответствие с установленными санитарно-эпидемиологическими требованиями;</a:t>
            </a:r>
          </a:p>
          <a:p>
            <a:pPr algn="just">
              <a:defRPr/>
            </a:pPr>
            <a:r>
              <a:rPr lang="ru-RU" sz="1600" i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проведение гигиенического обучения работников лагерей без взимания платы;</a:t>
            </a:r>
          </a:p>
          <a:p>
            <a:pPr algn="just">
              <a:defRPr/>
            </a:pPr>
            <a:r>
              <a:rPr lang="ru-RU" sz="1600" i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оказание методической помощи лагерям с круглосуточным пребыванием по вопросам  санитарно-эпидемиологического благополучия детей;</a:t>
            </a:r>
          </a:p>
          <a:p>
            <a:pPr algn="just">
              <a:defRPr/>
            </a:pPr>
            <a:r>
              <a:rPr lang="ru-RU" sz="1600" i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осуществление надзора за соблюдением в лагерях законодательства в области санитарно-эпидемиологического благополучия</a:t>
            </a:r>
          </a:p>
          <a:p>
            <a:pPr algn="just">
              <a:defRPr/>
            </a:pPr>
            <a:r>
              <a:rPr lang="ru-RU" sz="1600" i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defRPr/>
            </a:pPr>
            <a:r>
              <a:rPr lang="ru-RU" sz="1600" i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i="1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24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96256" y="-45216"/>
            <a:ext cx="4207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Типы оздоровительных лагерей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17" y="743192"/>
            <a:ext cx="2272585" cy="2073967"/>
          </a:xfrm>
          <a:prstGeom prst="ellipse">
            <a:avLst/>
          </a:prstGeom>
          <a:ln w="38100">
            <a:solidFill>
              <a:srgbClr val="8A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37211" y="1259394"/>
            <a:ext cx="2396743" cy="2155987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79089" y="2099560"/>
            <a:ext cx="2340671" cy="2273571"/>
          </a:xfrm>
          <a:prstGeom prst="ellips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10924" y="2574844"/>
            <a:ext cx="2294789" cy="2190393"/>
          </a:xfrm>
          <a:prstGeom prst="ellipse">
            <a:avLst/>
          </a:prstGeom>
          <a:ln w="28575">
            <a:solidFill>
              <a:srgbClr val="3518B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03" y="1259394"/>
            <a:ext cx="2291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Круглосуточные оздоровительные лагеря (в </a:t>
            </a:r>
            <a:r>
              <a:rPr lang="ru-RU" sz="1600" b="1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sz="1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и стационарные)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31173" y="1711017"/>
            <a:ext cx="2411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Оздоровительные (спортивно-оздоровительные) лагеря с дневным пребыванием детей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16299" y="2618957"/>
            <a:ext cx="2310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Профильные оздоровительные лагеря и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лагеря труда и отдыха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1642" y="3236345"/>
            <a:ext cx="2179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Непередвижные и передвижные палаточные лагеря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04404" y="-4981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Стационарные оздоровительные лагеря Гомельской 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01336" y="576227"/>
            <a:ext cx="8442663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Сказочная поляна» отдела образования Гомельского райисполкома;</a:t>
            </a:r>
          </a:p>
          <a:p>
            <a:pPr algn="just">
              <a:defRPr/>
            </a:pPr>
            <a:endParaRPr lang="ru-RU" sz="15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164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«</a:t>
            </a:r>
            <a:r>
              <a:rPr lang="ru-RU" sz="1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Сожский</a:t>
            </a:r>
            <a:r>
              <a: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берег» 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отдела образования Гомельского райисполкома</a:t>
            </a:r>
            <a:r>
              <a: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164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«Космос» отдела образования Светлогорского райисполкома;</a:t>
            </a:r>
          </a:p>
          <a:p>
            <a:pPr algn="just">
              <a:defRPr/>
            </a:pPr>
            <a:endParaRPr lang="ru-RU" sz="1500" b="1" dirty="0" smtClean="0">
              <a:solidFill>
                <a:srgbClr val="00164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«Лесные дали» Санатория ТРУП «Гомельское отделение железной дороги»;</a:t>
            </a:r>
          </a:p>
          <a:p>
            <a:pPr algn="just">
              <a:defRPr/>
            </a:pPr>
            <a:endParaRPr lang="ru-RU" sz="1500" b="1" dirty="0" smtClean="0">
              <a:solidFill>
                <a:srgbClr val="00164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«Василек» филиала Гомельские тепловые сети РУПЭ «</a:t>
            </a:r>
            <a:r>
              <a:rPr lang="ru-RU" sz="1500" b="1" dirty="0" err="1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Гомельэнерго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»;</a:t>
            </a:r>
          </a:p>
          <a:p>
            <a:pPr algn="just">
              <a:defRPr/>
            </a:pPr>
            <a:endParaRPr lang="ru-RU" sz="1500" b="1" dirty="0" smtClean="0">
              <a:solidFill>
                <a:srgbClr val="00164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«Луч» филиал ГУО «Гомельский </a:t>
            </a:r>
            <a:r>
              <a:rPr lang="ru-RU" sz="1500" b="1" dirty="0" err="1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ГЦДОДиМ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»;</a:t>
            </a:r>
          </a:p>
          <a:p>
            <a:pPr algn="just">
              <a:defRPr/>
            </a:pPr>
            <a:endParaRPr lang="ru-RU" sz="1500" b="1" dirty="0" smtClean="0">
              <a:solidFill>
                <a:srgbClr val="00164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«Им. Марата </a:t>
            </a:r>
            <a:r>
              <a:rPr lang="ru-RU" sz="1500" b="1" dirty="0" err="1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Казея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 УСО РУП «ПО «</a:t>
            </a:r>
            <a:r>
              <a:rPr lang="ru-RU" sz="1500" b="1" dirty="0" err="1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Беларуснефть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defRPr/>
            </a:pPr>
            <a:endParaRPr lang="ru-RU" sz="1500" b="1" dirty="0">
              <a:solidFill>
                <a:srgbClr val="00164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«</a:t>
            </a:r>
            <a:r>
              <a:rPr lang="ru-RU" sz="1500" b="1" dirty="0" err="1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Кировец</a:t>
            </a:r>
            <a:r>
              <a:rPr lang="ru-RU" sz="1500" b="1" dirty="0" smtClean="0">
                <a:solidFill>
                  <a:srgbClr val="00164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учреждения «Гомельская СДЮШОР профсоюзов «Олимп-2015»</a:t>
            </a:r>
          </a:p>
          <a:p>
            <a:pPr algn="just">
              <a:defRPr/>
            </a:pPr>
            <a:endParaRPr lang="ru-RU" sz="1500" b="1" dirty="0" smtClean="0">
              <a:solidFill>
                <a:srgbClr val="00164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Спортивно-оздоровительный 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лагерь на базе КУП «Санаторий «Золотые пески»</a:t>
            </a:r>
          </a:p>
          <a:p>
            <a:pPr algn="just">
              <a:defRPr/>
            </a:pPr>
            <a:endParaRPr lang="ru-RU" sz="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164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164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Оздоровительный лагерь «Чайка» на ба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зе УП «Санаторий «Серебряные ключи» </a:t>
            </a:r>
          </a:p>
          <a:p>
            <a:pPr algn="just">
              <a:defRPr/>
            </a:pPr>
            <a:endParaRPr lang="ru-RU" sz="1600" b="1" dirty="0">
              <a:solidFill>
                <a:srgbClr val="00164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64776" y="700887"/>
            <a:ext cx="5803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Организационная работа по открытию оздоровительных лагерей: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8862" y="1469593"/>
            <a:ext cx="8727874" cy="338554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дислокации оздоровительных лагерей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8862" y="2652053"/>
            <a:ext cx="8727874" cy="338554"/>
          </a:xfrm>
          <a:prstGeom prst="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условий пребывания детей в оздоровительных лагерях (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комиссионно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8862" y="1945775"/>
            <a:ext cx="872787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помещений для размещения оздоровительных лагерей (в зависимости от типа оздоровительного лагеря)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8862" y="3112110"/>
            <a:ext cx="8727874" cy="830997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документации (режим работы оздоровительного лагеря, список детей со сведениями о прохождении медосмотров, список работников лагеря о прохождении медосмотров, список сотрудников пищеблока со сведениями о прохождении медосмотра)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8862" y="4064610"/>
            <a:ext cx="8727874" cy="584775"/>
          </a:xfrm>
          <a:prstGeom prst="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Подписание актов приемки лагерей с круглосуточным, дневным пребыванием, санитарных паспортов для лагерей с труда и отдыха, непередвижных палаточных лагерей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1" y="1"/>
            <a:ext cx="9144000" cy="5143499"/>
          </a:xfrm>
          <a:prstGeom prst="rect">
            <a:avLst/>
          </a:prstGeom>
          <a:noFill/>
        </p:spPr>
      </p:pic>
      <p:pic>
        <p:nvPicPr>
          <p:cNvPr id="3" name="Picture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62" y="239339"/>
            <a:ext cx="937617" cy="460269"/>
          </a:xfrm>
          <a:prstGeom prst="rect">
            <a:avLst/>
          </a:prstGeom>
          <a:noFill/>
        </p:spPr>
      </p:pic>
      <p:sp>
        <p:nvSpPr>
          <p:cNvPr id="5" name="Rectangle 108"/>
          <p:cNvSpPr/>
          <p:nvPr/>
        </p:nvSpPr>
        <p:spPr>
          <a:xfrm>
            <a:off x="1201856" y="213777"/>
            <a:ext cx="183223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ГОСУДАРСТВЕННОЕ УЧРЕЖДЕНИЕ </a:t>
            </a:r>
          </a:p>
        </p:txBody>
      </p:sp>
      <p:sp>
        <p:nvSpPr>
          <p:cNvPr id="8" name="Rectangle 109"/>
          <p:cNvSpPr/>
          <p:nvPr/>
        </p:nvSpPr>
        <p:spPr>
          <a:xfrm>
            <a:off x="1201856" y="356856"/>
            <a:ext cx="3309239" cy="34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765353"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«ГОМЕЛЬСКИЙ ОБЛАСТНОЙ ЦЕНТР ГИГИЕНЫ,</a:t>
            </a:r>
          </a:p>
          <a:p>
            <a:pPr defTabSz="765353">
              <a:lnSpc>
                <a:spcPts val="1742"/>
              </a:lnSpc>
              <a:tabLst>
                <a:tab pos="3207411" algn="l"/>
              </a:tabLst>
              <a:defRPr/>
            </a:pPr>
            <a:r>
              <a:rPr lang="en-US" sz="800" dirty="0">
                <a:solidFill>
                  <a:srgbClr val="FFFFFF"/>
                </a:solidFill>
                <a:latin typeface="Circe-Bold"/>
              </a:rPr>
              <a:t>ЭПИДЕМИОЛОГИИ И ОБЩЕСТВЕННОГО ЗДОРОВЬЯ» 	</a:t>
            </a:r>
            <a:r>
              <a:rPr lang="en-US" sz="3000" baseline="-18832" dirty="0">
                <a:solidFill>
                  <a:srgbClr val="464F72"/>
                </a:solidFill>
                <a:latin typeface="Circe-Bold"/>
              </a:rPr>
              <a:t> </a:t>
            </a:r>
          </a:p>
        </p:txBody>
      </p:sp>
      <p:pic>
        <p:nvPicPr>
          <p:cNvPr id="9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2722" y="1"/>
            <a:ext cx="4361277" cy="2788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1861" y="693743"/>
            <a:ext cx="8480176" cy="6759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работе оздоровительных   организаций  для детей определяется  с оформлением подтверждающих готовность документов:</a:t>
            </a:r>
            <a:endParaRPr lang="ru-RU" altLang="ru-RU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0860289"/>
              </p:ext>
            </p:extLst>
          </p:nvPr>
        </p:nvGraphicFramePr>
        <p:xfrm>
          <a:off x="331811" y="1391717"/>
          <a:ext cx="8480226" cy="320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009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2629</Words>
  <Application>Microsoft Office PowerPoint</Application>
  <PresentationFormat>Экран (16:9)</PresentationFormat>
  <Paragraphs>295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Verdana</vt:lpstr>
      <vt:lpstr>Calibri</vt:lpstr>
      <vt:lpstr>Times New Roman</vt:lpstr>
      <vt:lpstr>Century Gothic</vt:lpstr>
      <vt:lpstr>Comic Sans MS</vt:lpstr>
      <vt:lpstr>Circe-Bold</vt:lpstr>
      <vt:lpstr>Circe Bold</vt:lpstr>
      <vt:lpstr>Arial</vt:lpstr>
      <vt:lpstr>Wingdings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Михаленко Любовь А.</dc:creator>
  <cp:lastModifiedBy>Шульга Ольга Вячечлавовна</cp:lastModifiedBy>
  <cp:revision>734</cp:revision>
  <cp:lastPrinted>2022-11-02T06:17:58Z</cp:lastPrinted>
  <dcterms:modified xsi:type="dcterms:W3CDTF">2024-05-29T12:10:26Z</dcterms:modified>
</cp:coreProperties>
</file>